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4"/>
  </p:sldMasterIdLst>
  <p:notesMasterIdLst>
    <p:notesMasterId r:id="rId14"/>
  </p:notesMasterIdLst>
  <p:handoutMasterIdLst>
    <p:handoutMasterId r:id="rId15"/>
  </p:handoutMasterIdLst>
  <p:sldIdLst>
    <p:sldId id="256" r:id="rId5"/>
    <p:sldId id="330" r:id="rId6"/>
    <p:sldId id="366" r:id="rId7"/>
    <p:sldId id="367" r:id="rId8"/>
    <p:sldId id="368" r:id="rId9"/>
    <p:sldId id="369" r:id="rId10"/>
    <p:sldId id="370" r:id="rId11"/>
    <p:sldId id="371" r:id="rId12"/>
    <p:sldId id="331"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FD1"/>
    <a:srgbClr val="00203F"/>
    <a:srgbClr val="0E3A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64395" autoAdjust="0"/>
  </p:normalViewPr>
  <p:slideViewPr>
    <p:cSldViewPr snapToGrid="0">
      <p:cViewPr varScale="1">
        <p:scale>
          <a:sx n="86" d="100"/>
          <a:sy n="86" d="100"/>
        </p:scale>
        <p:origin x="30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5BA0374-6BFD-4F92-80A0-B23EE53A47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Pladsholder til dato 2">
            <a:extLst>
              <a:ext uri="{FF2B5EF4-FFF2-40B4-BE49-F238E27FC236}">
                <a16:creationId xmlns:a16="http://schemas.microsoft.com/office/drawing/2014/main" id="{0C0A148C-E0D8-4D25-A771-FC1AF7826F8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DBCADB0-2AE7-48F0-A76A-EB168A0C4EB9}" type="datetime2">
              <a:rPr lang="da-DK" smtClean="0"/>
              <a:t>24. juni 2022</a:t>
            </a:fld>
            <a:endParaRPr lang="en-US"/>
          </a:p>
        </p:txBody>
      </p:sp>
      <p:sp>
        <p:nvSpPr>
          <p:cNvPr id="4" name="Pladsholder til sidefod 3">
            <a:extLst>
              <a:ext uri="{FF2B5EF4-FFF2-40B4-BE49-F238E27FC236}">
                <a16:creationId xmlns:a16="http://schemas.microsoft.com/office/drawing/2014/main" id="{7FC7BEAF-50DC-414C-9E76-9C3492641BA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Pladsholder til slidenummer 4">
            <a:extLst>
              <a:ext uri="{FF2B5EF4-FFF2-40B4-BE49-F238E27FC236}">
                <a16:creationId xmlns:a16="http://schemas.microsoft.com/office/drawing/2014/main" id="{19368CBC-804E-47E6-B11D-ED03FA484AB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251F3D2-8401-42D3-8D82-A499F6CE26C2}" type="slidenum">
              <a:rPr lang="en-US" smtClean="0"/>
              <a:t>‹nr.›</a:t>
            </a:fld>
            <a:endParaRPr lang="en-US"/>
          </a:p>
        </p:txBody>
      </p:sp>
    </p:spTree>
    <p:extLst>
      <p:ext uri="{BB962C8B-B14F-4D97-AF65-F5344CB8AC3E}">
        <p14:creationId xmlns:p14="http://schemas.microsoft.com/office/powerpoint/2010/main" val="42499884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3676105-AAEE-4F40-BA5B-B87D3DE1DF12}" type="datetime2">
              <a:rPr lang="da-DK" smtClean="0"/>
              <a:t>24. juni 2022</a:t>
            </a:fld>
            <a:endParaRPr lang="en-US"/>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9DFBE5-3EFB-4A6D-BA48-375693567ECC}" type="slidenum">
              <a:rPr lang="en-US" smtClean="0"/>
              <a:t>‹nr.›</a:t>
            </a:fld>
            <a:endParaRPr lang="en-US"/>
          </a:p>
        </p:txBody>
      </p:sp>
    </p:spTree>
    <p:extLst>
      <p:ext uri="{BB962C8B-B14F-4D97-AF65-F5344CB8AC3E}">
        <p14:creationId xmlns:p14="http://schemas.microsoft.com/office/powerpoint/2010/main" val="20515377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Skadestedsevaluering</a:t>
            </a:r>
            <a:r>
              <a:rPr lang="da-DK" baseline="0" dirty="0"/>
              <a:t> - Poppelhegnet</a:t>
            </a:r>
            <a:endParaRPr lang="da-DK" dirty="0"/>
          </a:p>
        </p:txBody>
      </p:sp>
      <p:sp>
        <p:nvSpPr>
          <p:cNvPr id="4" name="Pladsholder til slidenummer 3"/>
          <p:cNvSpPr>
            <a:spLocks noGrp="1"/>
          </p:cNvSpPr>
          <p:nvPr>
            <p:ph type="sldNum" sz="quarter" idx="10"/>
          </p:nvPr>
        </p:nvSpPr>
        <p:spPr/>
        <p:txBody>
          <a:bodyPr/>
          <a:lstStyle/>
          <a:p>
            <a:fld id="{62088421-254D-4EAD-883C-AA954925527C}" type="slidenum">
              <a:rPr lang="da-DK" smtClean="0"/>
              <a:t>2</a:t>
            </a:fld>
            <a:endParaRPr lang="da-DK"/>
          </a:p>
        </p:txBody>
      </p:sp>
    </p:spTree>
    <p:extLst>
      <p:ext uri="{BB962C8B-B14F-4D97-AF65-F5344CB8AC3E}">
        <p14:creationId xmlns:p14="http://schemas.microsoft.com/office/powerpoint/2010/main" val="303553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400"/>
              </a:lnSpc>
            </a:pP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Udgangspunktet for brandmandens-ABC i forbindelse med direkte slukning, er det ikke lavet om på. Det er dog særligt processen frem til, at man har lokaliseret branden, og er placeret på en sådan måde, at man kan afgive sit slukningsmiddel på en effektiv måde, som der er behov for at ensrette forståelsen af. </a:t>
            </a:r>
          </a:p>
          <a:p>
            <a:pPr>
              <a:lnSpc>
                <a:spcPts val="1400"/>
              </a:lnSpc>
            </a:pP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da-DK" dirty="0"/>
          </a:p>
        </p:txBody>
      </p:sp>
      <p:sp>
        <p:nvSpPr>
          <p:cNvPr id="4" name="Pladsholder til dato 3"/>
          <p:cNvSpPr>
            <a:spLocks noGrp="1"/>
          </p:cNvSpPr>
          <p:nvPr>
            <p:ph type="dt" idx="1"/>
          </p:nvPr>
        </p:nvSpPr>
        <p:spPr/>
        <p:txBody>
          <a:bodyPr/>
          <a:lstStyle/>
          <a:p>
            <a:fld id="{53676105-AAEE-4F40-BA5B-B87D3DE1DF12}" type="datetime2">
              <a:rPr lang="da-DK" smtClean="0"/>
              <a:t>24. juni 2022</a:t>
            </a:fld>
            <a:endParaRPr lang="en-US"/>
          </a:p>
        </p:txBody>
      </p:sp>
      <p:sp>
        <p:nvSpPr>
          <p:cNvPr id="5" name="Pladsholder til slidenummer 4"/>
          <p:cNvSpPr>
            <a:spLocks noGrp="1"/>
          </p:cNvSpPr>
          <p:nvPr>
            <p:ph type="sldNum" sz="quarter" idx="5"/>
          </p:nvPr>
        </p:nvSpPr>
        <p:spPr/>
        <p:txBody>
          <a:bodyPr/>
          <a:lstStyle/>
          <a:p>
            <a:fld id="{F69DFBE5-3EFB-4A6D-BA48-375693567ECC}" type="slidenum">
              <a:rPr lang="en-US" smtClean="0"/>
              <a:t>3</a:t>
            </a:fld>
            <a:endParaRPr lang="en-US"/>
          </a:p>
        </p:txBody>
      </p:sp>
    </p:spTree>
    <p:extLst>
      <p:ext uri="{BB962C8B-B14F-4D97-AF65-F5344CB8AC3E}">
        <p14:creationId xmlns:p14="http://schemas.microsoft.com/office/powerpoint/2010/main" val="18598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da-DK" sz="1800" dirty="0">
                <a:effectLst/>
                <a:latin typeface="Verdana" panose="020B0604030504040204" pitchFamily="34" charset="0"/>
                <a:ea typeface="Times New Roman" panose="02020603050405020304" pitchFamily="18" charset="0"/>
                <a:cs typeface="Times New Roman" panose="02020603050405020304" pitchFamily="18" charset="0"/>
              </a:rPr>
            </a:b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Ved ankomst kan der med fordel indsættes med et umiddelbart taktisk tiltag, der har til formål at ”købe tid”. I den forbindelse er det vigtigt, at brandfolkene husker brandmandens-ABC, og ikke forsøger at nå kaste urealistisk langt med deres slukningsmiddel. Det vil reelt betyde markant formindsket dråbestørrelse, og mindre effektiv slukning.  </a:t>
            </a:r>
          </a:p>
          <a:p>
            <a:endParaRPr lang="da-DK" dirty="0"/>
          </a:p>
        </p:txBody>
      </p:sp>
      <p:sp>
        <p:nvSpPr>
          <p:cNvPr id="4" name="Pladsholder til dato 3"/>
          <p:cNvSpPr>
            <a:spLocks noGrp="1"/>
          </p:cNvSpPr>
          <p:nvPr>
            <p:ph type="dt" idx="1"/>
          </p:nvPr>
        </p:nvSpPr>
        <p:spPr/>
        <p:txBody>
          <a:bodyPr/>
          <a:lstStyle/>
          <a:p>
            <a:fld id="{53676105-AAEE-4F40-BA5B-B87D3DE1DF12}" type="datetime2">
              <a:rPr lang="da-DK" smtClean="0"/>
              <a:t>24. juni 2022</a:t>
            </a:fld>
            <a:endParaRPr lang="en-US"/>
          </a:p>
        </p:txBody>
      </p:sp>
      <p:sp>
        <p:nvSpPr>
          <p:cNvPr id="5" name="Pladsholder til slidenummer 4"/>
          <p:cNvSpPr>
            <a:spLocks noGrp="1"/>
          </p:cNvSpPr>
          <p:nvPr>
            <p:ph type="sldNum" sz="quarter" idx="5"/>
          </p:nvPr>
        </p:nvSpPr>
        <p:spPr/>
        <p:txBody>
          <a:bodyPr/>
          <a:lstStyle/>
          <a:p>
            <a:fld id="{F69DFBE5-3EFB-4A6D-BA48-375693567ECC}" type="slidenum">
              <a:rPr lang="en-US" smtClean="0"/>
              <a:t>4</a:t>
            </a:fld>
            <a:endParaRPr lang="en-US"/>
          </a:p>
        </p:txBody>
      </p:sp>
    </p:spTree>
    <p:extLst>
      <p:ext uri="{BB962C8B-B14F-4D97-AF65-F5344CB8AC3E}">
        <p14:creationId xmlns:p14="http://schemas.microsoft.com/office/powerpoint/2010/main" val="344810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400"/>
              </a:lnSpc>
            </a:pP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Når der er foretaget et umiddelbart taktisk tiltag, er hensigten at indsætte på den brandcelle, eller brandsektion, der brænder. I forbindelse med tagbrande er det væsentligt at have en dialog om den brandspredning, der finder sted. I den forbindelse er det vigtigt, at man ikke bliver for optimistisk, da tagbrande i konstruktioner, der ikke er sektioneret, vil forløbe relativt hurtigt. Man bør derfor italesætte mulighederne for at holde branden i den brandcelle, der brænder. Såfremt det ikke er muligt, så bør det italesættes, hvor det er realistisk at standse branden i dens vandrette bane. </a:t>
            </a:r>
          </a:p>
          <a:p>
            <a:pPr>
              <a:lnSpc>
                <a:spcPts val="1400"/>
              </a:lnSpc>
            </a:pP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sz="1200" dirty="0">
                <a:effectLst/>
                <a:latin typeface="Verdana" panose="020B0604030504040204" pitchFamily="34" charset="0"/>
                <a:ea typeface="Times New Roman" panose="02020603050405020304" pitchFamily="18" charset="0"/>
                <a:cs typeface="Times New Roman" panose="02020603050405020304" pitchFamily="18" charset="0"/>
              </a:rPr>
            </a:br>
            <a:r>
              <a:rPr lang="da-DK" sz="1200" dirty="0">
                <a:effectLst/>
                <a:latin typeface="Verdana" panose="020B0604030504040204" pitchFamily="34" charset="0"/>
                <a:ea typeface="Times New Roman" panose="02020603050405020304" pitchFamily="18" charset="0"/>
                <a:cs typeface="Times New Roman" panose="02020603050405020304" pitchFamily="18" charset="0"/>
              </a:rPr>
              <a:t>Udviklingsprojektet ”Effektiv slukning – skadereduktion og værdiredning” har i den forbindelse afdækket, at en bred gruppe af forsikringsselskaberne opfatter det som ”</a:t>
            </a:r>
            <a:r>
              <a:rPr lang="da-DK" sz="1200" dirty="0" err="1">
                <a:effectLst/>
                <a:latin typeface="Verdana" panose="020B0604030504040204" pitchFamily="34" charset="0"/>
                <a:ea typeface="Times New Roman" panose="02020603050405020304" pitchFamily="18" charset="0"/>
                <a:cs typeface="Times New Roman" panose="02020603050405020304" pitchFamily="18" charset="0"/>
              </a:rPr>
              <a:t>best</a:t>
            </a:r>
            <a:r>
              <a:rPr lang="da-DK" sz="1200" dirty="0">
                <a:effectLst/>
                <a:latin typeface="Verdana" panose="020B0604030504040204" pitchFamily="34" charset="0"/>
                <a:ea typeface="Times New Roman" panose="02020603050405020304" pitchFamily="18" charset="0"/>
                <a:cs typeface="Times New Roman" panose="02020603050405020304" pitchFamily="18" charset="0"/>
              </a:rPr>
              <a:t> practice”, hvis slukningsindsatsen fokuserer på at bortbrænde dele af tagkonstruktionen til fordel for opsætning af vandkanoner på drejestiger. Generelt giver vandkanoner markante vandskader, og det skal derfor overvejes grundigt, om slukningsindsatsen kan foretages mere skånsomt. Det kan eksempelvis gøres som på nedenstående billede, hvor man forsøger at standse den vandrette brandudbredelse med slukning fra nabohuset, hvilket giver mulighed for at slukke direkte mod det brændende materiale.  </a:t>
            </a:r>
          </a:p>
          <a:p>
            <a:endParaRPr lang="da-DK" dirty="0"/>
          </a:p>
        </p:txBody>
      </p:sp>
      <p:sp>
        <p:nvSpPr>
          <p:cNvPr id="4" name="Pladsholder til dato 3"/>
          <p:cNvSpPr>
            <a:spLocks noGrp="1"/>
          </p:cNvSpPr>
          <p:nvPr>
            <p:ph type="dt" idx="1"/>
          </p:nvPr>
        </p:nvSpPr>
        <p:spPr/>
        <p:txBody>
          <a:bodyPr/>
          <a:lstStyle/>
          <a:p>
            <a:fld id="{53676105-AAEE-4F40-BA5B-B87D3DE1DF12}" type="datetime2">
              <a:rPr lang="da-DK" smtClean="0"/>
              <a:t>24. juni 2022</a:t>
            </a:fld>
            <a:endParaRPr lang="en-US"/>
          </a:p>
        </p:txBody>
      </p:sp>
      <p:sp>
        <p:nvSpPr>
          <p:cNvPr id="5" name="Pladsholder til slidenummer 4"/>
          <p:cNvSpPr>
            <a:spLocks noGrp="1"/>
          </p:cNvSpPr>
          <p:nvPr>
            <p:ph type="sldNum" sz="quarter" idx="5"/>
          </p:nvPr>
        </p:nvSpPr>
        <p:spPr/>
        <p:txBody>
          <a:bodyPr/>
          <a:lstStyle/>
          <a:p>
            <a:fld id="{F69DFBE5-3EFB-4A6D-BA48-375693567ECC}" type="slidenum">
              <a:rPr lang="en-US" smtClean="0"/>
              <a:t>5</a:t>
            </a:fld>
            <a:endParaRPr lang="en-US"/>
          </a:p>
        </p:txBody>
      </p:sp>
    </p:spTree>
    <p:extLst>
      <p:ext uri="{BB962C8B-B14F-4D97-AF65-F5344CB8AC3E}">
        <p14:creationId xmlns:p14="http://schemas.microsoft.com/office/powerpoint/2010/main" val="317845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Verdana" panose="020B0604030504040204" pitchFamily="34" charset="0"/>
                <a:ea typeface="Times New Roman" panose="02020603050405020304" pitchFamily="18" charset="0"/>
                <a:cs typeface="Times New Roman" panose="02020603050405020304" pitchFamily="18" charset="0"/>
              </a:rPr>
              <a:t>For at få den optimale slukningseffekt skal vi sikre, at vores slukningsmidler kommer så tæt på det materiale, der brænder, som muligt. Slukningsmidlet virker ved at optage energi fra det brændende materiale, når vores slukningsvand overgår til damp. Når vi angriber brand i overtrykssiden, vil vi for det første skabe et dårligere arbejdsmiljø for os selv. For det andet vil vores slukningsmiddel skulle ”vandre” længere før det rammer det brændbare materiale, og derfor er sandsynligheden markant større for, at vores slukningsmiddel går på dampform inden det får optaget energien fra det brændende materiale. Vi skal derfor huske at angribe med vores slukningsmiddel i undertrykssiden, og vi skal huske at tilpasse vores dråbestørrelse, så vores vand kommer ”så tæt på” det brændende materiale som muligt.   </a:t>
            </a:r>
          </a:p>
          <a:p>
            <a:endParaRPr lang="da-DK" dirty="0"/>
          </a:p>
        </p:txBody>
      </p:sp>
      <p:sp>
        <p:nvSpPr>
          <p:cNvPr id="4" name="Pladsholder til dato 3"/>
          <p:cNvSpPr>
            <a:spLocks noGrp="1"/>
          </p:cNvSpPr>
          <p:nvPr>
            <p:ph type="dt" idx="1"/>
          </p:nvPr>
        </p:nvSpPr>
        <p:spPr/>
        <p:txBody>
          <a:bodyPr/>
          <a:lstStyle/>
          <a:p>
            <a:fld id="{53676105-AAEE-4F40-BA5B-B87D3DE1DF12}" type="datetime2">
              <a:rPr lang="da-DK" smtClean="0"/>
              <a:t>24. juni 2022</a:t>
            </a:fld>
            <a:endParaRPr lang="en-US"/>
          </a:p>
        </p:txBody>
      </p:sp>
      <p:sp>
        <p:nvSpPr>
          <p:cNvPr id="5" name="Pladsholder til slidenummer 4"/>
          <p:cNvSpPr>
            <a:spLocks noGrp="1"/>
          </p:cNvSpPr>
          <p:nvPr>
            <p:ph type="sldNum" sz="quarter" idx="5"/>
          </p:nvPr>
        </p:nvSpPr>
        <p:spPr/>
        <p:txBody>
          <a:bodyPr/>
          <a:lstStyle/>
          <a:p>
            <a:fld id="{F69DFBE5-3EFB-4A6D-BA48-375693567ECC}" type="slidenum">
              <a:rPr lang="en-US" smtClean="0"/>
              <a:t>6</a:t>
            </a:fld>
            <a:endParaRPr lang="en-US"/>
          </a:p>
        </p:txBody>
      </p:sp>
    </p:spTree>
    <p:extLst>
      <p:ext uri="{BB962C8B-B14F-4D97-AF65-F5344CB8AC3E}">
        <p14:creationId xmlns:p14="http://schemas.microsoft.com/office/powerpoint/2010/main" val="412413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Gode erfaringer med dronepilot sammen med kranfører</a:t>
            </a:r>
          </a:p>
        </p:txBody>
      </p:sp>
      <p:sp>
        <p:nvSpPr>
          <p:cNvPr id="4" name="Pladsholder til dato 3"/>
          <p:cNvSpPr>
            <a:spLocks noGrp="1"/>
          </p:cNvSpPr>
          <p:nvPr>
            <p:ph type="dt" idx="1"/>
          </p:nvPr>
        </p:nvSpPr>
        <p:spPr/>
        <p:txBody>
          <a:bodyPr/>
          <a:lstStyle/>
          <a:p>
            <a:fld id="{53676105-AAEE-4F40-BA5B-B87D3DE1DF12}" type="datetime2">
              <a:rPr lang="da-DK" smtClean="0"/>
              <a:t>24. juni 2022</a:t>
            </a:fld>
            <a:endParaRPr lang="en-US"/>
          </a:p>
        </p:txBody>
      </p:sp>
      <p:sp>
        <p:nvSpPr>
          <p:cNvPr id="5" name="Pladsholder til slidenummer 4"/>
          <p:cNvSpPr>
            <a:spLocks noGrp="1"/>
          </p:cNvSpPr>
          <p:nvPr>
            <p:ph type="sldNum" sz="quarter" idx="5"/>
          </p:nvPr>
        </p:nvSpPr>
        <p:spPr/>
        <p:txBody>
          <a:bodyPr/>
          <a:lstStyle/>
          <a:p>
            <a:fld id="{F69DFBE5-3EFB-4A6D-BA48-375693567ECC}" type="slidenum">
              <a:rPr lang="en-US" smtClean="0"/>
              <a:t>8</a:t>
            </a:fld>
            <a:endParaRPr lang="en-US"/>
          </a:p>
        </p:txBody>
      </p:sp>
    </p:spTree>
    <p:extLst>
      <p:ext uri="{BB962C8B-B14F-4D97-AF65-F5344CB8AC3E}">
        <p14:creationId xmlns:p14="http://schemas.microsoft.com/office/powerpoint/2010/main" val="126732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Skadestedsevaluering - Melagervej</a:t>
            </a:r>
          </a:p>
        </p:txBody>
      </p:sp>
      <p:sp>
        <p:nvSpPr>
          <p:cNvPr id="4" name="Pladsholder til slidenummer 3"/>
          <p:cNvSpPr>
            <a:spLocks noGrp="1"/>
          </p:cNvSpPr>
          <p:nvPr>
            <p:ph type="sldNum" sz="quarter" idx="10"/>
          </p:nvPr>
        </p:nvSpPr>
        <p:spPr/>
        <p:txBody>
          <a:bodyPr/>
          <a:lstStyle/>
          <a:p>
            <a:fld id="{62088421-254D-4EAD-883C-AA954925527C}" type="slidenum">
              <a:rPr lang="da-DK" smtClean="0"/>
              <a:t>9</a:t>
            </a:fld>
            <a:endParaRPr lang="da-DK"/>
          </a:p>
        </p:txBody>
      </p:sp>
    </p:spTree>
    <p:extLst>
      <p:ext uri="{BB962C8B-B14F-4D97-AF65-F5344CB8AC3E}">
        <p14:creationId xmlns:p14="http://schemas.microsoft.com/office/powerpoint/2010/main" val="308416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rgbClr val="ADEFD1"/>
        </a:solidFill>
        <a:effectLst/>
      </p:bgPr>
    </p:bg>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203F"/>
          </a:solidFill>
          <a:ln w="38100">
            <a:no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809999" y="2131819"/>
            <a:ext cx="10572000" cy="933835"/>
          </a:xfrm>
          <a:noFill/>
          <a:ln>
            <a:solidFill>
              <a:schemeClr val="tx1"/>
            </a:solidFill>
          </a:ln>
        </p:spPr>
        <p:txBody>
          <a:bodyPr anchor="ctr"/>
          <a:lstStyle>
            <a:lvl1pPr algn="l">
              <a:defRPr sz="4800" b="0">
                <a:latin typeface="+mj-lt"/>
                <a:ea typeface="Source Serif Pro" panose="02040603050405020204" pitchFamily="18" charset="0"/>
              </a:defRPr>
            </a:lvl1pPr>
          </a:lstStyle>
          <a:p>
            <a:r>
              <a:rPr lang="da-DK" dirty="0"/>
              <a:t>Indsæt PPT-titel her</a:t>
            </a:r>
            <a:endParaRPr lang="en-US" dirty="0"/>
          </a:p>
        </p:txBody>
      </p:sp>
      <p:sp>
        <p:nvSpPr>
          <p:cNvPr id="3" name="Subtitle 2"/>
          <p:cNvSpPr>
            <a:spLocks noGrp="1"/>
          </p:cNvSpPr>
          <p:nvPr>
            <p:ph type="subTitle" idx="1" hasCustomPrompt="1"/>
          </p:nvPr>
        </p:nvSpPr>
        <p:spPr>
          <a:xfrm>
            <a:off x="809999" y="5579459"/>
            <a:ext cx="10572000" cy="434974"/>
          </a:xfrm>
          <a:prstGeom prst="rect">
            <a:avLst/>
          </a:prstGeom>
          <a:effectLst/>
        </p:spPr>
        <p:txBody>
          <a:bodyPr anchor="ctr">
            <a:noAutofit/>
          </a:bodyPr>
          <a:lstStyle>
            <a:lvl1pPr marL="0" indent="0" algn="l">
              <a:buNone/>
              <a:defRPr sz="2800">
                <a:solidFill>
                  <a:srgbClr val="00203F"/>
                </a:solidFill>
                <a:latin typeface="Raleway" panose="020B00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Indsæt beskrivende undertitel her</a:t>
            </a:r>
            <a:endParaRPr lang="en-US" dirty="0"/>
          </a:p>
        </p:txBody>
      </p:sp>
      <p:sp>
        <p:nvSpPr>
          <p:cNvPr id="4" name="Date Placeholder 3"/>
          <p:cNvSpPr>
            <a:spLocks noGrp="1"/>
          </p:cNvSpPr>
          <p:nvPr>
            <p:ph type="dt" sz="half" idx="10"/>
          </p:nvPr>
        </p:nvSpPr>
        <p:spPr>
          <a:xfrm>
            <a:off x="9761017" y="6210679"/>
            <a:ext cx="1620982" cy="365125"/>
          </a:xfrm>
        </p:spPr>
        <p:txBody>
          <a:bodyPr/>
          <a:lstStyle>
            <a:lvl1pPr>
              <a:defRPr sz="1200" b="0">
                <a:solidFill>
                  <a:srgbClr val="00203F"/>
                </a:solidFill>
                <a:latin typeface="Raleway" panose="020B0003030101060003" pitchFamily="34" charset="0"/>
                <a:ea typeface="Source Serif Pro" panose="02040603050405020204" pitchFamily="18" charset="0"/>
              </a:defRPr>
            </a:lvl1pPr>
          </a:lstStyle>
          <a:p>
            <a:fld id="{2C4C086D-3293-42DE-87C0-F5C5068C4AAA}" type="datetime1">
              <a:rPr lang="da-DK" smtClean="0"/>
              <a:pPr/>
              <a:t>24-06-2022</a:t>
            </a:fld>
            <a:endParaRPr lang="en-US" dirty="0"/>
          </a:p>
        </p:txBody>
      </p:sp>
      <p:sp>
        <p:nvSpPr>
          <p:cNvPr id="20" name="Pladsholder til tekst 19">
            <a:extLst>
              <a:ext uri="{FF2B5EF4-FFF2-40B4-BE49-F238E27FC236}">
                <a16:creationId xmlns:a16="http://schemas.microsoft.com/office/drawing/2014/main" id="{46D738A0-AC1A-4D2E-A7A8-C53D0AEECB17}"/>
              </a:ext>
            </a:extLst>
          </p:cNvPr>
          <p:cNvSpPr>
            <a:spLocks noGrp="1"/>
          </p:cNvSpPr>
          <p:nvPr>
            <p:ph type="body" sz="quarter" idx="11" hasCustomPrompt="1"/>
          </p:nvPr>
        </p:nvSpPr>
        <p:spPr>
          <a:xfrm>
            <a:off x="5826034" y="6299948"/>
            <a:ext cx="3934983" cy="293129"/>
          </a:xfrm>
          <a:prstGeom prst="rect">
            <a:avLst/>
          </a:prstGeom>
          <a:ln>
            <a:noFill/>
          </a:ln>
          <a:effectLst/>
        </p:spPr>
        <p:txBody>
          <a:bodyPr>
            <a:normAutofit/>
          </a:bodyPr>
          <a:lstStyle>
            <a:lvl1pPr marL="0" indent="0" algn="r">
              <a:spcBef>
                <a:spcPts val="0"/>
              </a:spcBef>
              <a:buNone/>
              <a:defRPr sz="1200">
                <a:solidFill>
                  <a:srgbClr val="00203F"/>
                </a:solidFill>
                <a:latin typeface="Raleway" panose="020B0003030101060003" pitchFamily="34" charset="0"/>
              </a:defRPr>
            </a:lvl1pPr>
          </a:lstStyle>
          <a:p>
            <a:pPr lvl="0"/>
            <a:r>
              <a:rPr lang="da-DK" dirty="0"/>
              <a:t>Titel på organisation</a:t>
            </a:r>
            <a:endParaRPr lang="en-US" dirty="0"/>
          </a:p>
        </p:txBody>
      </p:sp>
    </p:spTree>
    <p:extLst>
      <p:ext uri="{BB962C8B-B14F-4D97-AF65-F5344CB8AC3E}">
        <p14:creationId xmlns:p14="http://schemas.microsoft.com/office/powerpoint/2010/main" val="27314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48B87-77CF-4A35-B9FF-05D29D146A42}"/>
              </a:ext>
            </a:extLst>
          </p:cNvPr>
          <p:cNvSpPr>
            <a:spLocks noGrp="1"/>
          </p:cNvSpPr>
          <p:nvPr>
            <p:ph type="title" hasCustomPrompt="1"/>
          </p:nvPr>
        </p:nvSpPr>
        <p:spPr/>
        <p:txBody>
          <a:bodyPr anchor="ctr"/>
          <a:lstStyle>
            <a:lvl1pPr>
              <a:defRPr/>
            </a:lvl1pPr>
          </a:lstStyle>
          <a:p>
            <a:r>
              <a:rPr lang="da-DK" dirty="0"/>
              <a:t>Titel	</a:t>
            </a:r>
            <a:endParaRPr lang="en-US" dirty="0"/>
          </a:p>
        </p:txBody>
      </p:sp>
      <p:sp>
        <p:nvSpPr>
          <p:cNvPr id="3" name="Pladsholder til dato 2">
            <a:extLst>
              <a:ext uri="{FF2B5EF4-FFF2-40B4-BE49-F238E27FC236}">
                <a16:creationId xmlns:a16="http://schemas.microsoft.com/office/drawing/2014/main" id="{ED60ADE7-75B1-4ECC-ACEE-9D92FE921F1D}"/>
              </a:ext>
            </a:extLst>
          </p:cNvPr>
          <p:cNvSpPr>
            <a:spLocks noGrp="1"/>
          </p:cNvSpPr>
          <p:nvPr>
            <p:ph type="dt" sz="half" idx="10"/>
          </p:nvPr>
        </p:nvSpPr>
        <p:spPr/>
        <p:txBody>
          <a:bodyPr/>
          <a:lstStyle/>
          <a:p>
            <a:fld id="{EB0B7334-1107-4599-9C87-2EBFAEB207D0}" type="datetime1">
              <a:rPr lang="da-DK" smtClean="0"/>
              <a:pPr/>
              <a:t>24-06-2022</a:t>
            </a:fld>
            <a:endParaRPr lang="en-US" dirty="0"/>
          </a:p>
        </p:txBody>
      </p:sp>
      <p:sp>
        <p:nvSpPr>
          <p:cNvPr id="6" name="Pladsholder til tekst 5">
            <a:extLst>
              <a:ext uri="{FF2B5EF4-FFF2-40B4-BE49-F238E27FC236}">
                <a16:creationId xmlns:a16="http://schemas.microsoft.com/office/drawing/2014/main" id="{70B43E5F-E11C-410F-AE4F-B843A3C633E5}"/>
              </a:ext>
            </a:extLst>
          </p:cNvPr>
          <p:cNvSpPr>
            <a:spLocks noGrp="1"/>
          </p:cNvSpPr>
          <p:nvPr>
            <p:ph type="body" sz="quarter" idx="11" hasCustomPrompt="1"/>
          </p:nvPr>
        </p:nvSpPr>
        <p:spPr>
          <a:xfrm>
            <a:off x="801687" y="2105526"/>
            <a:ext cx="10571598" cy="3853264"/>
          </a:xfrm>
        </p:spPr>
        <p:txBody>
          <a:bodyPr/>
          <a:lstStyle>
            <a:lvl1pPr>
              <a:defRPr b="0"/>
            </a:lvl1pPr>
          </a:lstStyle>
          <a:p>
            <a:pPr lvl="0"/>
            <a:r>
              <a:rPr lang="da-DK" dirty="0"/>
              <a:t>Tekstfelt</a:t>
            </a:r>
            <a:endParaRPr lang="en-US" dirty="0"/>
          </a:p>
        </p:txBody>
      </p:sp>
    </p:spTree>
    <p:extLst>
      <p:ext uri="{BB962C8B-B14F-4D97-AF65-F5344CB8AC3E}">
        <p14:creationId xmlns:p14="http://schemas.microsoft.com/office/powerpoint/2010/main" val="108670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led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48B87-77CF-4A35-B9FF-05D29D146A42}"/>
              </a:ext>
            </a:extLst>
          </p:cNvPr>
          <p:cNvSpPr>
            <a:spLocks noGrp="1"/>
          </p:cNvSpPr>
          <p:nvPr>
            <p:ph type="title" hasCustomPrompt="1"/>
          </p:nvPr>
        </p:nvSpPr>
        <p:spPr>
          <a:xfrm>
            <a:off x="792773" y="770021"/>
            <a:ext cx="5054575" cy="914399"/>
          </a:xfrm>
        </p:spPr>
        <p:txBody>
          <a:bodyPr anchor="ctr"/>
          <a:lstStyle>
            <a:lvl1pPr>
              <a:defRPr/>
            </a:lvl1pPr>
          </a:lstStyle>
          <a:p>
            <a:r>
              <a:rPr lang="da-DK" dirty="0"/>
              <a:t>Titel</a:t>
            </a:r>
            <a:endParaRPr lang="en-US" dirty="0"/>
          </a:p>
        </p:txBody>
      </p:sp>
      <p:sp>
        <p:nvSpPr>
          <p:cNvPr id="3" name="Pladsholder til dato 2">
            <a:extLst>
              <a:ext uri="{FF2B5EF4-FFF2-40B4-BE49-F238E27FC236}">
                <a16:creationId xmlns:a16="http://schemas.microsoft.com/office/drawing/2014/main" id="{ED60ADE7-75B1-4ECC-ACEE-9D92FE921F1D}"/>
              </a:ext>
            </a:extLst>
          </p:cNvPr>
          <p:cNvSpPr>
            <a:spLocks noGrp="1"/>
          </p:cNvSpPr>
          <p:nvPr>
            <p:ph type="dt" sz="half" idx="10"/>
          </p:nvPr>
        </p:nvSpPr>
        <p:spPr/>
        <p:txBody>
          <a:bodyPr/>
          <a:lstStyle/>
          <a:p>
            <a:fld id="{EB0B7334-1107-4599-9C87-2EBFAEB207D0}" type="datetime1">
              <a:rPr lang="da-DK" smtClean="0"/>
              <a:pPr/>
              <a:t>24-06-2022</a:t>
            </a:fld>
            <a:endParaRPr lang="en-US" dirty="0"/>
          </a:p>
        </p:txBody>
      </p:sp>
      <p:sp>
        <p:nvSpPr>
          <p:cNvPr id="6" name="Pladsholder til tekst 5">
            <a:extLst>
              <a:ext uri="{FF2B5EF4-FFF2-40B4-BE49-F238E27FC236}">
                <a16:creationId xmlns:a16="http://schemas.microsoft.com/office/drawing/2014/main" id="{70B43E5F-E11C-410F-AE4F-B843A3C633E5}"/>
              </a:ext>
            </a:extLst>
          </p:cNvPr>
          <p:cNvSpPr>
            <a:spLocks noGrp="1"/>
          </p:cNvSpPr>
          <p:nvPr>
            <p:ph type="body" sz="quarter" idx="11" hasCustomPrompt="1"/>
          </p:nvPr>
        </p:nvSpPr>
        <p:spPr>
          <a:xfrm>
            <a:off x="801688" y="1913021"/>
            <a:ext cx="5045660" cy="4466873"/>
          </a:xfrm>
        </p:spPr>
        <p:txBody>
          <a:bodyPr/>
          <a:lstStyle>
            <a:lvl1pPr marL="342900" indent="-342900">
              <a:buFont typeface="Arial" panose="020B0604020202020204" pitchFamily="34" charset="0"/>
              <a:buChar char="•"/>
              <a:defRPr/>
            </a:lvl1pPr>
          </a:lstStyle>
          <a:p>
            <a:pPr lvl="0"/>
            <a:r>
              <a:rPr lang="da-DK" dirty="0"/>
              <a:t>Tekstfelt</a:t>
            </a:r>
            <a:endParaRPr lang="en-US" dirty="0"/>
          </a:p>
        </p:txBody>
      </p:sp>
      <p:sp>
        <p:nvSpPr>
          <p:cNvPr id="5" name="Pladsholder til billede 4">
            <a:extLst>
              <a:ext uri="{FF2B5EF4-FFF2-40B4-BE49-F238E27FC236}">
                <a16:creationId xmlns:a16="http://schemas.microsoft.com/office/drawing/2014/main" id="{FBB80E80-E457-4034-B1D5-5887C50CC8C3}"/>
              </a:ext>
            </a:extLst>
          </p:cNvPr>
          <p:cNvSpPr>
            <a:spLocks noGrp="1"/>
          </p:cNvSpPr>
          <p:nvPr>
            <p:ph type="pic" sz="quarter" idx="12" hasCustomPrompt="1"/>
          </p:nvPr>
        </p:nvSpPr>
        <p:spPr>
          <a:xfrm>
            <a:off x="6087486" y="0"/>
            <a:ext cx="6104515" cy="6858000"/>
          </a:xfrm>
          <a:noFill/>
        </p:spPr>
        <p:txBody>
          <a:bodyPr anchor="ctr"/>
          <a:lstStyle>
            <a:lvl1pPr marL="0" indent="0">
              <a:buNone/>
              <a:defRPr/>
            </a:lvl1pPr>
          </a:lstStyle>
          <a:p>
            <a:r>
              <a:rPr lang="da-DK" dirty="0"/>
              <a:t>   Indsæt billede her</a:t>
            </a:r>
            <a:endParaRPr lang="en-US" dirty="0"/>
          </a:p>
        </p:txBody>
      </p:sp>
    </p:spTree>
    <p:extLst>
      <p:ext uri="{BB962C8B-B14F-4D97-AF65-F5344CB8AC3E}">
        <p14:creationId xmlns:p14="http://schemas.microsoft.com/office/powerpoint/2010/main" val="12474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440001" y="864001"/>
            <a:ext cx="9021233" cy="898525"/>
          </a:xfrm>
        </p:spPr>
        <p:txBody>
          <a:bodyPr/>
          <a:lstStyle/>
          <a:p>
            <a:r>
              <a:rPr lang="da-DK"/>
              <a:t>Klik for at redigere i master</a:t>
            </a:r>
            <a:endParaRPr lang="da-DK" dirty="0"/>
          </a:p>
        </p:txBody>
      </p:sp>
      <p:sp>
        <p:nvSpPr>
          <p:cNvPr id="3" name="Pladsholder til indhold 2"/>
          <p:cNvSpPr>
            <a:spLocks noGrp="1"/>
          </p:cNvSpPr>
          <p:nvPr>
            <p:ph idx="1"/>
          </p:nvPr>
        </p:nvSpPr>
        <p:spPr>
          <a:xfrm>
            <a:off x="1440000" y="1814400"/>
            <a:ext cx="9019117" cy="4259263"/>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iasnummer 5"/>
          <p:cNvSpPr>
            <a:spLocks noGrp="1"/>
          </p:cNvSpPr>
          <p:nvPr>
            <p:ph type="sldNum" sz="quarter" idx="4"/>
          </p:nvPr>
        </p:nvSpPr>
        <p:spPr>
          <a:xfrm>
            <a:off x="2387104" y="6492876"/>
            <a:ext cx="1116608" cy="365125"/>
          </a:xfrm>
          <a:prstGeom prst="rect">
            <a:avLst/>
          </a:prstGeom>
        </p:spPr>
        <p:txBody>
          <a:bodyPr/>
          <a:lstStyle>
            <a:lvl1pPr algn="l">
              <a:defRPr sz="960">
                <a:latin typeface="Verdana" pitchFamily="34" charset="0"/>
                <a:ea typeface="Verdana" pitchFamily="34" charset="0"/>
                <a:cs typeface="Verdana" pitchFamily="34" charset="0"/>
              </a:defRPr>
            </a:lvl1pPr>
          </a:lstStyle>
          <a:p>
            <a:fld id="{99920250-21AA-498E-9249-B23647BD8453}" type="slidenum">
              <a:rPr lang="da-DK" smtClean="0"/>
              <a:t>‹nr.›</a:t>
            </a:fld>
            <a:endParaRPr lang="da-DK"/>
          </a:p>
        </p:txBody>
      </p:sp>
      <p:sp>
        <p:nvSpPr>
          <p:cNvPr id="15" name="Pladsholder til dato 3"/>
          <p:cNvSpPr>
            <a:spLocks noGrp="1"/>
          </p:cNvSpPr>
          <p:nvPr>
            <p:ph type="dt" sz="half" idx="2"/>
          </p:nvPr>
        </p:nvSpPr>
        <p:spPr>
          <a:xfrm>
            <a:off x="1445469" y="6492875"/>
            <a:ext cx="1098136" cy="367200"/>
          </a:xfrm>
          <a:prstGeom prst="rect">
            <a:avLst/>
          </a:prstGeom>
        </p:spPr>
        <p:txBody>
          <a:bodyPr/>
          <a:lstStyle>
            <a:lvl1pPr>
              <a:defRPr sz="960">
                <a:latin typeface="Verdana" pitchFamily="34" charset="0"/>
                <a:ea typeface="Verdana" pitchFamily="34" charset="0"/>
                <a:cs typeface="Verdana" pitchFamily="34" charset="0"/>
              </a:defRPr>
            </a:lvl1pPr>
          </a:lstStyle>
          <a:p>
            <a:fld id="{88012D12-0F36-4AA7-A51F-AA0A404FA377}" type="datetimeFigureOut">
              <a:rPr lang="da-DK" smtClean="0"/>
              <a:t>24-06-2022</a:t>
            </a:fld>
            <a:endParaRPr lang="da-DK"/>
          </a:p>
        </p:txBody>
      </p:sp>
      <p:sp>
        <p:nvSpPr>
          <p:cNvPr id="16" name="Pladsholder til sidefod 4"/>
          <p:cNvSpPr>
            <a:spLocks noGrp="1"/>
          </p:cNvSpPr>
          <p:nvPr>
            <p:ph type="ftr" sz="quarter" idx="3"/>
          </p:nvPr>
        </p:nvSpPr>
        <p:spPr>
          <a:xfrm>
            <a:off x="3483339" y="6492875"/>
            <a:ext cx="6357077" cy="367200"/>
          </a:xfrm>
          <a:prstGeom prst="rect">
            <a:avLst/>
          </a:prstGeom>
        </p:spPr>
        <p:txBody>
          <a:bodyPr/>
          <a:lstStyle>
            <a:lvl1pPr>
              <a:defRPr sz="960">
                <a:latin typeface="Verdana" pitchFamily="34" charset="0"/>
                <a:ea typeface="Verdana" pitchFamily="34" charset="0"/>
                <a:cs typeface="Verdana" pitchFamily="34" charset="0"/>
              </a:defRPr>
            </a:lvl1pPr>
          </a:lstStyle>
          <a:p>
            <a:endParaRPr lang="da-DK"/>
          </a:p>
        </p:txBody>
      </p:sp>
    </p:spTree>
    <p:extLst>
      <p:ext uri="{BB962C8B-B14F-4D97-AF65-F5344CB8AC3E}">
        <p14:creationId xmlns:p14="http://schemas.microsoft.com/office/powerpoint/2010/main" val="2710698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3F">
            <a:alpha val="94902"/>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287" y="1166784"/>
            <a:ext cx="10571998" cy="55250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da-DK" dirty="0"/>
              <a:t>Klik for at redigere titeltypografien i masteren</a:t>
            </a:r>
            <a:endParaRPr lang="en-US" dirty="0"/>
          </a:p>
        </p:txBody>
      </p:sp>
      <p:sp>
        <p:nvSpPr>
          <p:cNvPr id="4" name="Date Placeholder 3"/>
          <p:cNvSpPr>
            <a:spLocks noGrp="1"/>
          </p:cNvSpPr>
          <p:nvPr>
            <p:ph type="dt" sz="half" idx="2"/>
          </p:nvPr>
        </p:nvSpPr>
        <p:spPr>
          <a:xfrm>
            <a:off x="10029579" y="5958790"/>
            <a:ext cx="1343706" cy="365125"/>
          </a:xfrm>
          <a:prstGeom prst="rect">
            <a:avLst/>
          </a:prstGeom>
        </p:spPr>
        <p:txBody>
          <a:bodyPr vert="horz" lIns="91440" tIns="45720" rIns="91440" bIns="45720" rtlCol="0" anchor="b"/>
          <a:lstStyle>
            <a:lvl1pPr algn="r">
              <a:defRPr sz="1200" baseline="0">
                <a:solidFill>
                  <a:srgbClr val="ADEFD1">
                    <a:alpha val="75000"/>
                  </a:srgbClr>
                </a:solidFill>
                <a:latin typeface="Raleway" panose="020B0003030101060003" pitchFamily="34" charset="0"/>
              </a:defRPr>
            </a:lvl1pPr>
          </a:lstStyle>
          <a:p>
            <a:fld id="{EB0B7334-1107-4599-9C87-2EBFAEB207D0}" type="datetime1">
              <a:rPr lang="da-DK" smtClean="0"/>
              <a:pPr/>
              <a:t>24-06-2022</a:t>
            </a:fld>
            <a:endParaRPr lang="en-US" dirty="0"/>
          </a:p>
        </p:txBody>
      </p:sp>
      <p:pic>
        <p:nvPicPr>
          <p:cNvPr id="10" name="Billede 9">
            <a:extLst>
              <a:ext uri="{FF2B5EF4-FFF2-40B4-BE49-F238E27FC236}">
                <a16:creationId xmlns:a16="http://schemas.microsoft.com/office/drawing/2014/main" id="{6BAC3D69-3D27-42B0-AC69-DCA764922CE1}"/>
              </a:ext>
            </a:extLst>
          </p:cNvPr>
          <p:cNvPicPr>
            <a:picLocks noChangeAspect="1"/>
          </p:cNvPicPr>
          <p:nvPr userDrawn="1"/>
        </p:nvPicPr>
        <p:blipFill>
          <a:blip r:embed="rId6">
            <a:alphaModFix amt="25000"/>
            <a:extLst>
              <a:ext uri="{96DAC541-7B7A-43D3-8B79-37D633B846F1}">
                <asvg:svgBlip xmlns:asvg="http://schemas.microsoft.com/office/drawing/2016/SVG/main" r:embed="rId7"/>
              </a:ext>
            </a:extLst>
          </a:blip>
          <a:srcRect/>
          <a:stretch/>
        </p:blipFill>
        <p:spPr>
          <a:xfrm>
            <a:off x="8440615" y="344496"/>
            <a:ext cx="2980391" cy="660087"/>
          </a:xfrm>
          <a:prstGeom prst="rect">
            <a:avLst/>
          </a:prstGeom>
        </p:spPr>
      </p:pic>
      <p:sp>
        <p:nvSpPr>
          <p:cNvPr id="13" name="Tekstfelt 12">
            <a:extLst>
              <a:ext uri="{FF2B5EF4-FFF2-40B4-BE49-F238E27FC236}">
                <a16:creationId xmlns:a16="http://schemas.microsoft.com/office/drawing/2014/main" id="{91EF437F-5D01-4943-AE9C-FE7BA2E0ACE7}"/>
              </a:ext>
            </a:extLst>
          </p:cNvPr>
          <p:cNvSpPr txBox="1"/>
          <p:nvPr userDrawn="1"/>
        </p:nvSpPr>
        <p:spPr>
          <a:xfrm>
            <a:off x="801287" y="2189747"/>
            <a:ext cx="10087292" cy="3164306"/>
          </a:xfrm>
          <a:prstGeom prst="rect">
            <a:avLst/>
          </a:prstGeom>
          <a:noFill/>
        </p:spPr>
        <p:txBody>
          <a:bodyPr wrap="square" rtlCol="0">
            <a:spAutoFit/>
          </a:bodyPr>
          <a:lstStyle/>
          <a:p>
            <a:endParaRPr lang="en-US" dirty="0"/>
          </a:p>
        </p:txBody>
      </p:sp>
      <p:sp>
        <p:nvSpPr>
          <p:cNvPr id="14" name="Pladsholder til tekst 13">
            <a:extLst>
              <a:ext uri="{FF2B5EF4-FFF2-40B4-BE49-F238E27FC236}">
                <a16:creationId xmlns:a16="http://schemas.microsoft.com/office/drawing/2014/main" id="{4BBA920B-9F24-4ACE-BAD2-742D11FA2CE5}"/>
              </a:ext>
            </a:extLst>
          </p:cNvPr>
          <p:cNvSpPr>
            <a:spLocks noGrp="1"/>
          </p:cNvSpPr>
          <p:nvPr>
            <p:ph type="body" idx="1"/>
          </p:nvPr>
        </p:nvSpPr>
        <p:spPr>
          <a:xfrm>
            <a:off x="801287" y="2042501"/>
            <a:ext cx="105156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2896558979"/>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2" r:id="rId4"/>
  </p:sldLayoutIdLst>
  <p:hf sldNum="0" hdr="0" ftr="0"/>
  <p:txStyles>
    <p:titleStyle>
      <a:lvl1pPr algn="l" defTabSz="457200" rtl="0" eaLnBrk="1" latinLnBrk="0" hangingPunct="1">
        <a:spcBef>
          <a:spcPct val="0"/>
        </a:spcBef>
        <a:buNone/>
        <a:defRPr sz="3600" b="0" kern="1200">
          <a:solidFill>
            <a:srgbClr val="ADEFD1"/>
          </a:solidFill>
          <a:latin typeface="Raleway" panose="020B00030301010600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rgbClr val="ADEFD1"/>
        </a:buClr>
        <a:buFont typeface="Arial" panose="020B0604020202020204" pitchFamily="34" charset="0"/>
        <a:buChar char="•"/>
        <a:defRPr sz="2200" b="0" kern="1200" baseline="0">
          <a:solidFill>
            <a:schemeClr val="tx1"/>
          </a:solidFill>
          <a:latin typeface="+mj-lt"/>
          <a:ea typeface="+mn-ea"/>
          <a:cs typeface="+mn-cs"/>
        </a:defRPr>
      </a:lvl1pPr>
      <a:lvl2pPr marL="742950" indent="-285750" algn="l" defTabSz="457200" rtl="0" eaLnBrk="1" latinLnBrk="0" hangingPunct="1">
        <a:spcBef>
          <a:spcPct val="20000"/>
        </a:spcBef>
        <a:spcAft>
          <a:spcPts val="600"/>
        </a:spcAft>
        <a:buClr>
          <a:srgbClr val="ADEFD1"/>
        </a:buClr>
        <a:buFont typeface="Arial" panose="020B0604020202020204" pitchFamily="34" charset="0"/>
        <a:buChar char="•"/>
        <a:defRPr sz="1600" kern="1200" baseline="0">
          <a:solidFill>
            <a:schemeClr val="tx1"/>
          </a:solidFill>
          <a:latin typeface="Source Serif Pro" panose="02040603050405020204" pitchFamily="18" charset="0"/>
          <a:ea typeface="Source Serif Pro" panose="02040603050405020204" pitchFamily="18" charset="0"/>
          <a:cs typeface="+mn-cs"/>
        </a:defRPr>
      </a:lvl2pPr>
      <a:lvl3pPr marL="1200150" indent="-285750" algn="l" defTabSz="457200" rtl="0" eaLnBrk="1" latinLnBrk="0" hangingPunct="1">
        <a:spcBef>
          <a:spcPct val="20000"/>
        </a:spcBef>
        <a:spcAft>
          <a:spcPts val="600"/>
        </a:spcAft>
        <a:buClr>
          <a:srgbClr val="ADEFD1"/>
        </a:buClr>
        <a:buFont typeface="Arial" panose="020B0604020202020204" pitchFamily="34" charset="0"/>
        <a:buChar char="•"/>
        <a:defRPr sz="1400" kern="1200" baseline="0">
          <a:solidFill>
            <a:schemeClr val="tx1"/>
          </a:solidFill>
          <a:latin typeface="Source Serif Pro" panose="02040603050405020204" pitchFamily="18" charset="0"/>
          <a:ea typeface="Source Serif Pro" panose="02040603050405020204" pitchFamily="18" charset="0"/>
          <a:cs typeface="+mn-cs"/>
        </a:defRPr>
      </a:lvl3pPr>
      <a:lvl4pPr marL="1543050" indent="-171450" algn="l" defTabSz="457200" rtl="0" eaLnBrk="1" latinLnBrk="0" hangingPunct="1">
        <a:spcBef>
          <a:spcPct val="20000"/>
        </a:spcBef>
        <a:spcAft>
          <a:spcPts val="600"/>
        </a:spcAft>
        <a:buClr>
          <a:srgbClr val="ADEFD1"/>
        </a:buClr>
        <a:buFont typeface="Arial" panose="020B0604020202020204" pitchFamily="34" charset="0"/>
        <a:buChar char="•"/>
        <a:defRPr sz="1200" kern="1200" baseline="0">
          <a:solidFill>
            <a:schemeClr val="tx1"/>
          </a:solidFill>
          <a:latin typeface="Source Serif Pro" panose="02040603050405020204" pitchFamily="18" charset="0"/>
          <a:ea typeface="Source Serif Pro" panose="02040603050405020204" pitchFamily="18" charset="0"/>
          <a:cs typeface="+mn-cs"/>
        </a:defRPr>
      </a:lvl4pPr>
      <a:lvl5pPr marL="2000250" indent="-171450" algn="l" defTabSz="457200" rtl="0" eaLnBrk="1" latinLnBrk="0" hangingPunct="1">
        <a:spcBef>
          <a:spcPct val="20000"/>
        </a:spcBef>
        <a:spcAft>
          <a:spcPts val="600"/>
        </a:spcAft>
        <a:buClr>
          <a:srgbClr val="ADEFD1"/>
        </a:buClr>
        <a:buFont typeface="Arial" panose="020B0604020202020204" pitchFamily="34" charset="0"/>
        <a:buChar char="•"/>
        <a:defRPr lang="en-US" sz="1000" kern="1200" baseline="0" dirty="0" smtClean="0">
          <a:solidFill>
            <a:schemeClr val="tx1"/>
          </a:solidFill>
          <a:latin typeface="Source Serif Pro" panose="02040603050405020204" pitchFamily="18" charset="0"/>
          <a:ea typeface="Source Serif Pro" panose="02040603050405020204" pitchFamily="18" charset="0"/>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3B1AF-48A4-465B-B05E-C1F84B2C6DF3}"/>
              </a:ext>
            </a:extLst>
          </p:cNvPr>
          <p:cNvSpPr>
            <a:spLocks noGrp="1"/>
          </p:cNvSpPr>
          <p:nvPr>
            <p:ph type="ctrTitle"/>
          </p:nvPr>
        </p:nvSpPr>
        <p:spPr/>
        <p:txBody>
          <a:bodyPr/>
          <a:lstStyle/>
          <a:p>
            <a:r>
              <a:rPr lang="da-DK" dirty="0"/>
              <a:t>Konstruktionsbrand ”UBISS”</a:t>
            </a:r>
            <a:endParaRPr lang="en-US" dirty="0"/>
          </a:p>
        </p:txBody>
      </p:sp>
      <p:sp>
        <p:nvSpPr>
          <p:cNvPr id="3" name="Undertitel 2">
            <a:extLst>
              <a:ext uri="{FF2B5EF4-FFF2-40B4-BE49-F238E27FC236}">
                <a16:creationId xmlns:a16="http://schemas.microsoft.com/office/drawing/2014/main" id="{D0117AFF-80F7-45F3-93FD-61AFA83542B3}"/>
              </a:ext>
            </a:extLst>
          </p:cNvPr>
          <p:cNvSpPr>
            <a:spLocks noGrp="1"/>
          </p:cNvSpPr>
          <p:nvPr>
            <p:ph type="subTitle" idx="1"/>
          </p:nvPr>
        </p:nvSpPr>
        <p:spPr/>
        <p:txBody>
          <a:bodyPr/>
          <a:lstStyle/>
          <a:p>
            <a:r>
              <a:rPr lang="en-US" dirty="0" err="1"/>
              <a:t>Effektiv</a:t>
            </a:r>
            <a:r>
              <a:rPr lang="en-US" dirty="0"/>
              <a:t> </a:t>
            </a:r>
            <a:r>
              <a:rPr lang="en-US" dirty="0" err="1"/>
              <a:t>slukning</a:t>
            </a:r>
            <a:r>
              <a:rPr lang="en-US" dirty="0"/>
              <a:t> – </a:t>
            </a:r>
            <a:r>
              <a:rPr lang="en-US" dirty="0" err="1"/>
              <a:t>skadereduktion</a:t>
            </a:r>
            <a:r>
              <a:rPr lang="en-US" dirty="0"/>
              <a:t> </a:t>
            </a:r>
            <a:r>
              <a:rPr lang="en-US" dirty="0" err="1"/>
              <a:t>og</a:t>
            </a:r>
            <a:r>
              <a:rPr lang="en-US" dirty="0"/>
              <a:t> </a:t>
            </a:r>
            <a:r>
              <a:rPr lang="en-US" dirty="0" err="1"/>
              <a:t>værdiredning</a:t>
            </a:r>
            <a:endParaRPr lang="en-US" dirty="0"/>
          </a:p>
        </p:txBody>
      </p:sp>
      <p:sp>
        <p:nvSpPr>
          <p:cNvPr id="4" name="Pladsholder til dato 3">
            <a:extLst>
              <a:ext uri="{FF2B5EF4-FFF2-40B4-BE49-F238E27FC236}">
                <a16:creationId xmlns:a16="http://schemas.microsoft.com/office/drawing/2014/main" id="{F7E78862-3CFE-4744-88CD-1997F5621CEB}"/>
              </a:ext>
            </a:extLst>
          </p:cNvPr>
          <p:cNvSpPr>
            <a:spLocks noGrp="1"/>
          </p:cNvSpPr>
          <p:nvPr>
            <p:ph type="dt" sz="half" idx="10"/>
          </p:nvPr>
        </p:nvSpPr>
        <p:spPr/>
        <p:txBody>
          <a:bodyPr/>
          <a:lstStyle/>
          <a:p>
            <a:fld id="{2C4C086D-3293-42DE-87C0-F5C5068C4AAA}" type="datetime1">
              <a:rPr lang="da-DK" smtClean="0"/>
              <a:t>24-06-2022</a:t>
            </a:fld>
            <a:endParaRPr lang="en-US" dirty="0"/>
          </a:p>
        </p:txBody>
      </p:sp>
    </p:spTree>
    <p:extLst>
      <p:ext uri="{BB962C8B-B14F-4D97-AF65-F5344CB8AC3E}">
        <p14:creationId xmlns:p14="http://schemas.microsoft.com/office/powerpoint/2010/main" val="3258282742"/>
      </p:ext>
    </p:extLst>
  </p:cSld>
  <p:clrMapOvr>
    <a:masterClrMapping/>
  </p:clrMapOvr>
  <mc:AlternateContent xmlns:mc="http://schemas.openxmlformats.org/markup-compatibility/2006" xmlns:p14="http://schemas.microsoft.com/office/powerpoint/2010/main">
    <mc:Choice Requires="p14">
      <p:transition spd="slow" p14:dur="2000" advTm="34052"/>
    </mc:Choice>
    <mc:Fallback xmlns="">
      <p:transition spd="slow" advTm="34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836" y="1944386"/>
            <a:ext cx="5476380" cy="3222113"/>
          </a:xfrm>
          <a:prstGeom prst="rect">
            <a:avLst/>
          </a:prstGeom>
        </p:spPr>
      </p:pic>
      <p:sp>
        <p:nvSpPr>
          <p:cNvPr id="2" name="Titel 1"/>
          <p:cNvSpPr>
            <a:spLocks noGrp="1"/>
          </p:cNvSpPr>
          <p:nvPr>
            <p:ph type="title"/>
          </p:nvPr>
        </p:nvSpPr>
        <p:spPr>
          <a:xfrm>
            <a:off x="346677" y="810735"/>
            <a:ext cx="9021233" cy="898525"/>
          </a:xfrm>
        </p:spPr>
        <p:txBody>
          <a:bodyPr anchor="ctr"/>
          <a:lstStyle/>
          <a:p>
            <a:r>
              <a:rPr lang="da-DK" dirty="0"/>
              <a:t>Volumen på hulrummet </a:t>
            </a:r>
            <a:br>
              <a:rPr lang="da-DK" dirty="0"/>
            </a:br>
            <a:r>
              <a:rPr lang="da-DK" dirty="0"/>
              <a:t>- Afgørende på valg af taktik</a:t>
            </a:r>
          </a:p>
        </p:txBody>
      </p:sp>
      <p:pic>
        <p:nvPicPr>
          <p:cNvPr id="4" name="Pladsholder til indhold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81048" y="1944386"/>
            <a:ext cx="5047097" cy="3222113"/>
          </a:xfrm>
        </p:spPr>
      </p:pic>
    </p:spTree>
    <p:extLst>
      <p:ext uri="{BB962C8B-B14F-4D97-AF65-F5344CB8AC3E}">
        <p14:creationId xmlns:p14="http://schemas.microsoft.com/office/powerpoint/2010/main" val="1278476446"/>
      </p:ext>
    </p:extLst>
  </p:cSld>
  <p:clrMapOvr>
    <a:masterClrMapping/>
  </p:clrMapOvr>
  <mc:AlternateContent xmlns:mc="http://schemas.openxmlformats.org/markup-compatibility/2006" xmlns:p14="http://schemas.microsoft.com/office/powerpoint/2010/main">
    <mc:Choice Requires="p14">
      <p:transition spd="slow" p14:dur="2000" advTm="60970"/>
    </mc:Choice>
    <mc:Fallback xmlns="">
      <p:transition spd="slow" advTm="60970"/>
    </mc:Fallback>
  </mc:AlternateContent>
  <p:extLst>
    <p:ext uri="{3A86A75C-4F4B-4683-9AE1-C65F6400EC91}">
      <p14:laserTraceLst xmlns:p14="http://schemas.microsoft.com/office/powerpoint/2010/main">
        <p14:tracePtLst>
          <p14:tracePt t="24019" x="2598738" y="6799263"/>
          <p14:tracePt t="24027" x="2547938" y="6753225"/>
          <p14:tracePt t="24031" x="2530475" y="6707188"/>
          <p14:tracePt t="24041" x="2493963" y="6656388"/>
          <p14:tracePt t="24048" x="2465388" y="6597650"/>
          <p14:tracePt t="24057" x="2428875" y="6546850"/>
          <p14:tracePt t="24067" x="2392363" y="6483350"/>
          <p14:tracePt t="24071" x="2355850" y="6419850"/>
          <p14:tracePt t="24082" x="2319338" y="6373813"/>
          <p14:tracePt t="24089" x="2282825" y="6323013"/>
          <p14:tracePt t="24097" x="2270125" y="6264275"/>
          <p14:tracePt t="24107" x="2260600" y="6223000"/>
          <p14:tracePt t="24113" x="2260600" y="6181725"/>
          <p14:tracePt t="24122" x="2251075" y="6164263"/>
          <p14:tracePt t="24127" x="2241550" y="6122988"/>
          <p14:tracePt t="24137" x="2241550" y="6091238"/>
          <p14:tracePt t="24147" x="2241550" y="6049963"/>
          <p14:tracePt t="24154" x="2241550" y="6013450"/>
          <p14:tracePt t="24163" x="2228850" y="5967413"/>
          <p14:tracePt t="24167" x="2228850" y="5913438"/>
          <p14:tracePt t="24177" x="2219325" y="5881688"/>
          <p14:tracePt t="24187" x="2219325" y="5826125"/>
          <p14:tracePt t="24193" x="2219325" y="5753100"/>
          <p14:tracePt t="24203" x="2219325" y="5680075"/>
          <p14:tracePt t="24207" x="2228850" y="5602288"/>
          <p14:tracePt t="24218" x="2228850" y="5529263"/>
          <p14:tracePt t="24227" x="2228850" y="5451475"/>
          <p14:tracePt t="24233" x="2241550" y="5392738"/>
          <p14:tracePt t="24244" x="2251075" y="5319713"/>
          <p14:tracePt t="24251" x="2265363" y="5222875"/>
          <p14:tracePt t="24259" x="2278063" y="5145088"/>
          <p14:tracePt t="24269" x="2292350" y="5068888"/>
          <p14:tracePt t="24273" x="2328863" y="5003800"/>
          <p14:tracePt t="24283" x="2343150" y="4945063"/>
          <p14:tracePt t="24290" x="2365375" y="4884738"/>
          <p14:tracePt t="24299" x="2379663" y="4840288"/>
          <p14:tracePt t="24309" x="2387600" y="4799013"/>
          <p14:tracePt t="24314" x="2397125" y="4757738"/>
          <p14:tracePt t="24325" x="2419350" y="4711700"/>
          <p14:tracePt t="24329" x="2433638" y="4670425"/>
          <p14:tracePt t="24339" x="2443163" y="4652963"/>
          <p14:tracePt t="24352" x="2452688" y="4621213"/>
          <p14:tracePt t="24356" x="2460625" y="4579938"/>
          <p14:tracePt t="24366" x="2470150" y="4548188"/>
          <p14:tracePt t="24369" x="2484438" y="4519613"/>
          <p14:tracePt t="24379" x="2493963" y="4487863"/>
          <p14:tracePt t="24390" x="2501900" y="4460875"/>
          <p14:tracePt t="24396" x="2511425" y="4429125"/>
          <p14:tracePt t="24406" x="2525713" y="4387850"/>
          <p14:tracePt t="24409" x="2533650" y="4368800"/>
          <p14:tracePt t="24420" x="2543175" y="4351338"/>
          <p14:tracePt t="24429" x="2543175" y="4319588"/>
          <p14:tracePt t="24436" x="2552700" y="4292600"/>
          <p14:tracePt t="24445" x="2562225" y="4268788"/>
          <p14:tracePt t="24453" x="2570163" y="4241800"/>
          <p14:tracePt t="24462" x="2570163" y="4210050"/>
          <p14:tracePt t="24472" x="2593975" y="4183063"/>
          <p14:tracePt t="24476" x="2603500" y="4149725"/>
          <p14:tracePt t="24487" x="2606675" y="4141788"/>
          <p14:tracePt t="24492" x="2616200" y="4117975"/>
          <p14:tracePt t="24502" x="2630488" y="4086225"/>
          <p14:tracePt t="24512" x="2635250" y="4076700"/>
          <p14:tracePt t="24518" x="2635250" y="4073525"/>
          <p14:tracePt t="24525" x="2635250" y="4044950"/>
          <p14:tracePt t="24532" x="2647950" y="4013200"/>
          <p14:tracePt t="24542" x="2652713" y="4003675"/>
          <p14:tracePt t="24553" x="2652713" y="3990975"/>
          <p14:tracePt t="24558" x="2662238" y="3959225"/>
          <p14:tracePt t="24566" x="2662238" y="3954463"/>
          <p14:tracePt t="24572" x="2662238" y="3935413"/>
          <p14:tracePt t="24581" x="2671763" y="3917950"/>
          <p14:tracePt t="24591" x="2693988" y="3898900"/>
          <p14:tracePt t="24597" x="2693988" y="3881438"/>
          <p14:tracePt t="24608" x="2698750" y="3871913"/>
          <p14:tracePt t="24612" x="2698750" y="3852863"/>
          <p14:tracePt t="24622" x="2698750" y="3840163"/>
          <p14:tracePt t="24632" x="2708275" y="3830638"/>
          <p14:tracePt t="24638" x="2716213" y="3813175"/>
          <p14:tracePt t="24648" x="2716213" y="3803650"/>
          <p14:tracePt t="24652" x="2716213" y="3789363"/>
          <p14:tracePt t="24661" x="2725738" y="3771900"/>
          <p14:tracePt t="24671" x="2725738" y="3762375"/>
          <p14:tracePt t="24677" x="2725738" y="3752850"/>
          <p14:tracePt t="24693" x="2725738" y="3740150"/>
          <p14:tracePt t="24703" x="2735263" y="3730625"/>
          <p14:tracePt t="24714" x="2735263" y="3721100"/>
          <p14:tracePt t="24719" x="2735263" y="3711575"/>
          <p14:tracePt t="24727" x="2735263" y="3706813"/>
          <p14:tracePt t="24733" x="2735263" y="3698875"/>
          <p14:tracePt t="24743" x="2735263" y="3689350"/>
          <p14:tracePt t="24753" x="2735263" y="3684588"/>
          <p14:tracePt t="24767" x="2735263" y="3667125"/>
          <p14:tracePt t="24773" x="2735263" y="3657600"/>
          <p14:tracePt t="24793" x="2735263" y="3652838"/>
          <p14:tracePt t="24797" x="2735263" y="3643313"/>
          <p14:tracePt t="24824" x="2735263" y="3633788"/>
          <p14:tracePt t="24891" x="2735263" y="3630613"/>
          <p14:tracePt t="24918" x="2730500" y="3630613"/>
          <p14:tracePt t="24934" x="2720975" y="3630613"/>
          <p14:tracePt t="24946" x="2716213" y="3630613"/>
          <p14:tracePt t="24969" x="2708275" y="3630613"/>
          <p14:tracePt t="25000" x="2698750" y="3630613"/>
          <p14:tracePt t="25051" x="2693988" y="3630613"/>
          <p14:tracePt t="25077" x="2684463" y="3630613"/>
          <p14:tracePt t="25122" x="2676525" y="3630613"/>
          <p14:tracePt t="25228" x="2667000" y="3630613"/>
          <p14:tracePt t="25358" x="2667000" y="3621088"/>
          <p14:tracePt t="25364" x="2671763" y="3611563"/>
          <p14:tracePt t="25378" x="2679700" y="3611563"/>
          <p14:tracePt t="25398" x="2689225" y="3602038"/>
          <p14:tracePt t="25414" x="2693988" y="3602038"/>
          <p14:tracePt t="25422" x="2703513" y="3597275"/>
          <p14:tracePt t="25430" x="2713038" y="3589338"/>
          <p14:tracePt t="25444" x="2716213" y="3589338"/>
          <p14:tracePt t="25455" x="2725738" y="3589338"/>
          <p14:tracePt t="25469" x="2735263" y="3579813"/>
          <p14:tracePt t="25479" x="2740025" y="3579813"/>
          <p14:tracePt t="25487" x="2749550" y="3579813"/>
          <p14:tracePt t="25493" x="2757488" y="3579813"/>
          <p14:tracePt t="25521" x="2767013" y="3579813"/>
          <p14:tracePt t="25535" x="2771775" y="3579813"/>
          <p14:tracePt t="25559" x="2781300" y="3579813"/>
          <p14:tracePt t="25576" x="2789238" y="3579813"/>
          <p14:tracePt t="25617" x="2794000" y="3579813"/>
          <p14:tracePt t="25630" x="2803525" y="3579813"/>
          <p14:tracePt t="25656" x="2813050" y="3579813"/>
          <p14:tracePt t="25671" x="2825750" y="3579813"/>
          <p14:tracePt t="25681" x="2835275" y="3579813"/>
          <p14:tracePt t="25695" x="2844800" y="3579813"/>
          <p14:tracePt t="25701" x="2854325" y="3579813"/>
          <p14:tracePt t="25711" x="2859088" y="3579813"/>
          <p14:tracePt t="25722" x="2867025" y="3579813"/>
          <p14:tracePt t="25727" x="2876550" y="3579813"/>
          <p14:tracePt t="25737" x="2881313" y="3579813"/>
          <p14:tracePt t="25741" x="2900363" y="3584575"/>
          <p14:tracePt t="25752" x="2908300" y="3584575"/>
          <p14:tracePt t="25761" x="2917825" y="3584575"/>
          <p14:tracePt t="25767" x="2932113" y="3594100"/>
          <p14:tracePt t="25777" x="2940050" y="3602038"/>
          <p14:tracePt t="25791" x="2949575" y="3602038"/>
          <p14:tracePt t="25801" x="2954338" y="3606800"/>
          <p14:tracePt t="25807" x="2963863" y="3606800"/>
          <p14:tracePt t="25819" x="2973388" y="3606800"/>
          <p14:tracePt t="25822" x="2981325" y="3616325"/>
          <p14:tracePt t="25844" x="2986088" y="3625850"/>
          <p14:tracePt t="25848" x="2995613" y="3633788"/>
          <p14:tracePt t="25865" x="3005138" y="3638550"/>
          <p14:tracePt t="25873" x="3009900" y="3648075"/>
          <p14:tracePt t="25885" x="3009900" y="3657600"/>
          <p14:tracePt t="25888" x="3017838" y="3670300"/>
          <p14:tracePt t="25897" x="3027363" y="3670300"/>
          <p14:tracePt t="25903" x="3027363" y="3679825"/>
          <p14:tracePt t="25913" x="3036888" y="3679825"/>
          <p14:tracePt t="25924" x="3036888" y="3689350"/>
          <p14:tracePt t="25927" x="3041650" y="3698875"/>
          <p14:tracePt t="25943" x="3049588" y="3698875"/>
          <p14:tracePt t="25955" x="3049588" y="3703638"/>
          <p14:tracePt t="25963" x="3049588" y="3711575"/>
          <p14:tracePt t="25969" x="3059113" y="3711575"/>
          <p14:tracePt t="25979" x="3059113" y="3721100"/>
          <p14:tracePt t="25994" x="3068638" y="3725863"/>
          <p14:tracePt t="26009" x="3068638" y="3735388"/>
          <p14:tracePt t="26024" x="3068638" y="3743325"/>
          <p14:tracePt t="26049" x="3068638" y="3752850"/>
          <p14:tracePt t="26066" x="3068638" y="3757613"/>
          <p14:tracePt t="26074" x="3068638" y="3767138"/>
          <p14:tracePt t="26090" x="3068638" y="3776663"/>
          <p14:tracePt t="26100" x="3068638" y="3779838"/>
          <p14:tracePt t="26118" x="3063875" y="3779838"/>
          <p14:tracePt t="26126" x="3063875" y="3789363"/>
          <p14:tracePt t="26140" x="3054350" y="3798888"/>
          <p14:tracePt t="26146" x="3054350" y="3803650"/>
          <p14:tracePt t="26166" x="3046413" y="3813175"/>
          <p14:tracePt t="26172" x="3046413" y="3821113"/>
          <p14:tracePt t="26186" x="3041650" y="3821113"/>
          <p14:tracePt t="26195" x="3041650" y="3830638"/>
          <p14:tracePt t="26211" x="3032125" y="3835400"/>
          <p14:tracePt t="26223" x="3022600" y="3844925"/>
          <p14:tracePt t="26235" x="3017838" y="3844925"/>
          <p14:tracePt t="26245" x="3009900" y="3852863"/>
          <p14:tracePt t="26261" x="3000375" y="3857625"/>
          <p14:tracePt t="26265" x="2990850" y="3857625"/>
          <p14:tracePt t="26285" x="2986088" y="3867150"/>
          <p14:tracePt t="26292" x="2976563" y="3867150"/>
          <p14:tracePt t="26307" x="2968625" y="3876675"/>
          <p14:tracePt t="26318" x="2954338" y="3876675"/>
          <p14:tracePt t="26331" x="2944813" y="3876675"/>
          <p14:tracePt t="26341" x="2936875" y="3876675"/>
          <p14:tracePt t="26358" x="2932113" y="3876675"/>
          <p14:tracePt t="26367" x="2922588" y="3876675"/>
          <p14:tracePt t="26371" x="2913063" y="3876675"/>
          <p14:tracePt t="26382" x="2903538" y="3876675"/>
          <p14:tracePt t="26407" x="2900363" y="3876675"/>
          <p14:tracePt t="26422" x="2890838" y="3876675"/>
          <p14:tracePt t="26427" x="2881313" y="3876675"/>
          <p14:tracePt t="26437" x="2876550" y="3876675"/>
          <p14:tracePt t="26447" x="2867025" y="3876675"/>
          <p14:tracePt t="26455" x="2859088" y="3876675"/>
          <p14:tracePt t="26468" x="2854325" y="3876675"/>
          <p14:tracePt t="26489" x="2835275" y="3876675"/>
          <p14:tracePt t="26494" x="2825750" y="3876675"/>
          <p14:tracePt t="26508" x="2798763" y="3871913"/>
          <p14:tracePt t="26521" x="2794000" y="3871913"/>
          <p14:tracePt t="26528" x="2786063" y="3871913"/>
          <p14:tracePt t="26534" x="2776538" y="3862388"/>
          <p14:tracePt t="26544" x="2771775" y="3862388"/>
          <p14:tracePt t="26560" x="2762250" y="3862388"/>
          <p14:tracePt t="26570" x="2752725" y="3852863"/>
          <p14:tracePt t="26574" x="2744788" y="3849688"/>
          <p14:tracePt t="26590" x="2730500" y="3840163"/>
          <p14:tracePt t="26600" x="2730500" y="3830638"/>
          <p14:tracePt t="26610" x="2720975" y="3830638"/>
          <p14:tracePt t="26614" x="2713038" y="3821113"/>
          <p14:tracePt t="26630" x="2708275" y="3816350"/>
          <p14:tracePt t="26640" x="2698750" y="3808413"/>
          <p14:tracePt t="26666" x="2698750" y="3798888"/>
          <p14:tracePt t="26669" x="2698750" y="3794125"/>
          <p14:tracePt t="26679" x="2689225" y="3784600"/>
          <p14:tracePt t="26690" x="2689225" y="3776663"/>
          <p14:tracePt t="26705" x="2679700" y="3757613"/>
          <p14:tracePt t="26729" x="2679700" y="3752850"/>
          <p14:tracePt t="26735" x="2679700" y="3743325"/>
          <p14:tracePt t="26749" x="2679700" y="3735388"/>
          <p14:tracePt t="26759" x="2679700" y="3721100"/>
          <p14:tracePt t="26792" x="2679700" y="3711575"/>
          <p14:tracePt t="26801" x="2679700" y="3703638"/>
          <p14:tracePt t="26816" x="2684463" y="3698875"/>
          <p14:tracePt t="26827" x="2684463" y="3689350"/>
          <p14:tracePt t="26842" x="2693988" y="3689350"/>
          <p14:tracePt t="26854" x="2693988" y="3679825"/>
          <p14:tracePt t="26857" x="2698750" y="3670300"/>
          <p14:tracePt t="26872" x="2708275" y="3670300"/>
          <p14:tracePt t="26892" x="2716213" y="3667125"/>
          <p14:tracePt t="26919" x="2730500" y="3657600"/>
          <p14:tracePt t="26932" x="2749550" y="3648075"/>
          <p14:tracePt t="26938" x="2757488" y="3648075"/>
          <p14:tracePt t="26947" x="2762250" y="3648075"/>
          <p14:tracePt t="26955" x="2781300" y="3648075"/>
          <p14:tracePt t="26962" x="2789238" y="3648075"/>
          <p14:tracePt t="26971" x="2794000" y="3648075"/>
          <p14:tracePt t="26977" x="2803525" y="3638550"/>
          <p14:tracePt t="26987" x="2813050" y="3638550"/>
          <p14:tracePt t="26992" x="2822575" y="3638550"/>
          <p14:tracePt t="27004" x="2835275" y="3638550"/>
          <p14:tracePt t="27013" x="2844800" y="3638550"/>
          <p14:tracePt t="27019" x="2854325" y="3638550"/>
          <p14:tracePt t="27027" x="2859088" y="3638550"/>
          <p14:tracePt t="27033" x="2867025" y="3638550"/>
          <p14:tracePt t="27055" x="2876550" y="3638550"/>
          <p14:tracePt t="27058" x="2881313" y="3638550"/>
          <p14:tracePt t="27073" x="2890838" y="3638550"/>
          <p14:tracePt t="27083" x="2900363" y="3638550"/>
          <p14:tracePt t="27093" x="2903538" y="3638550"/>
          <p14:tracePt t="27099" x="2903538" y="3652838"/>
          <p14:tracePt t="27107" x="2913063" y="3652838"/>
          <p14:tracePt t="27113" x="2922588" y="3662363"/>
          <p14:tracePt t="27124" x="2922588" y="3670300"/>
          <p14:tracePt t="27134" x="2932113" y="3670300"/>
          <p14:tracePt t="27150" x="2936875" y="3675063"/>
          <p14:tracePt t="27157" x="2944813" y="3684588"/>
          <p14:tracePt t="27174" x="2954338" y="3684588"/>
          <p14:tracePt t="27180" x="2954338" y="3694113"/>
          <p14:tracePt t="27191" x="2959100" y="3698875"/>
          <p14:tracePt t="27195" x="2968625" y="3706813"/>
          <p14:tracePt t="27213" x="2976563" y="3716338"/>
          <p14:tracePt t="27229" x="2976563" y="3721100"/>
          <p14:tracePt t="27235" x="2976563" y="3730625"/>
          <p14:tracePt t="27256" x="2986088" y="3740150"/>
          <p14:tracePt t="27259" x="2986088" y="3752850"/>
          <p14:tracePt t="27275" x="2990850" y="3762375"/>
          <p14:tracePt t="27288" x="2990850" y="3771900"/>
          <p14:tracePt t="27300" x="2990850" y="3779838"/>
          <p14:tracePt t="27309" x="2990850" y="3784600"/>
          <p14:tracePt t="27327" x="2990850" y="3794125"/>
          <p14:tracePt t="27336" x="2990850" y="3803650"/>
          <p14:tracePt t="27351" x="2990850" y="3808413"/>
          <p14:tracePt t="27359" x="2990850" y="3816350"/>
          <p14:tracePt t="27376" x="2990850" y="3825875"/>
          <p14:tracePt t="27396" x="2990850" y="3835400"/>
          <p14:tracePt t="27424" x="2990850" y="3840163"/>
          <p14:tracePt t="27436" x="2990850" y="3849688"/>
          <p14:tracePt t="27462" x="2990850" y="3857625"/>
          <p14:tracePt t="27472" x="2981325" y="3857625"/>
          <p14:tracePt t="27491" x="2973388" y="3862388"/>
          <p14:tracePt t="27512" x="2973388" y="3871913"/>
          <p14:tracePt t="27538" x="2963863" y="3871913"/>
          <p14:tracePt t="27542" x="2959100" y="3871913"/>
          <p14:tracePt t="27559" x="2959100" y="3881438"/>
          <p14:tracePt t="27568" x="2949575" y="3881438"/>
          <p14:tracePt t="27595" x="2940050" y="3881438"/>
          <p14:tracePt t="27619" x="2940050" y="3889375"/>
          <p14:tracePt t="27634" x="2936875" y="3889375"/>
          <p14:tracePt t="27659" x="2927350" y="3889375"/>
          <p14:tracePt t="27678" x="2917825" y="3889375"/>
          <p14:tracePt t="27703" x="2908300" y="3889375"/>
          <p14:tracePt t="27714" x="2903538" y="3889375"/>
          <p14:tracePt t="27730" x="2895600" y="3889375"/>
          <p14:tracePt t="27744" x="2886075" y="3889375"/>
          <p14:tracePt t="27757" x="2881313" y="3889375"/>
          <p14:tracePt t="27779" x="2871788" y="3889375"/>
          <p14:tracePt t="27799" x="2863850" y="3889375"/>
          <p14:tracePt t="27820" x="2859088" y="3889375"/>
          <p14:tracePt t="27826" x="2849563" y="3889375"/>
          <p14:tracePt t="27839" x="2840038" y="3889375"/>
          <p14:tracePt t="27860" x="2830513" y="3889375"/>
          <p14:tracePt t="27866" x="2825750" y="3889375"/>
          <p14:tracePt t="27888" x="2817813" y="3886200"/>
          <p14:tracePt t="27906" x="2808288" y="3876675"/>
          <p14:tracePt t="27931" x="2803525" y="3867150"/>
          <p14:tracePt t="27955" x="2794000" y="3862388"/>
          <p14:tracePt t="27982" x="2786063" y="3852863"/>
          <p14:tracePt t="27995" x="2776538" y="3852863"/>
          <p14:tracePt t="28001" x="2771775" y="3844925"/>
          <p14:tracePt t="28026" x="2762250" y="3840163"/>
          <p14:tracePt t="28061" x="2752725" y="3830638"/>
          <p14:tracePt t="28067" x="2752725" y="3821113"/>
          <p14:tracePt t="28081" x="2744788" y="3803650"/>
          <p14:tracePt t="28101" x="2744788" y="3798888"/>
          <p14:tracePt t="28108" x="2744788" y="3789363"/>
          <p14:tracePt t="28118" x="2744788" y="3779838"/>
          <p14:tracePt t="28124" x="2744788" y="3776663"/>
          <p14:tracePt t="28132" x="2744788" y="3767138"/>
          <p14:tracePt t="28142" x="2744788" y="3757613"/>
          <p14:tracePt t="28148" x="2744788" y="3748088"/>
          <p14:tracePt t="28159" x="2744788" y="3743325"/>
          <p14:tracePt t="28174" x="2744788" y="3735388"/>
          <p14:tracePt t="28185" x="2744788" y="3725863"/>
          <p14:tracePt t="28204" x="2744788" y="3721100"/>
          <p14:tracePt t="28225" x="2744788" y="3711575"/>
          <p14:tracePt t="28238" x="2744788" y="3703638"/>
          <p14:tracePt t="28264" x="2744788" y="3694113"/>
          <p14:tracePt t="28270" x="2744788" y="3689350"/>
          <p14:tracePt t="28285" x="2749550" y="3679825"/>
          <p14:tracePt t="28310" x="2749550" y="3670300"/>
          <p14:tracePt t="28320" x="2749550" y="3667125"/>
          <p14:tracePt t="28334" x="2757488" y="3657600"/>
          <p14:tracePt t="28360" x="2767013" y="3648075"/>
          <p14:tracePt t="28406" x="2771775" y="3643313"/>
          <p14:tracePt t="28465" x="2781300" y="3643313"/>
          <p14:tracePt t="28469" x="2789238" y="3643313"/>
          <p14:tracePt t="28487" x="2803525" y="3643313"/>
          <p14:tracePt t="28495" x="2813050" y="3643313"/>
          <p14:tracePt t="28505" x="2822575" y="3643313"/>
          <p14:tracePt t="28511" x="2825750" y="3643313"/>
          <p14:tracePt t="28522" x="2835275" y="3643313"/>
          <p14:tracePt t="28525" x="2844800" y="3643313"/>
          <p14:tracePt t="28535" x="2854325" y="3643313"/>
          <p14:tracePt t="28546" x="2859088" y="3643313"/>
          <p14:tracePt t="28552" x="2867025" y="3643313"/>
          <p14:tracePt t="28562" x="2876550" y="3643313"/>
          <p14:tracePt t="28566" x="2890838" y="3643313"/>
          <p14:tracePt t="28576" x="2900363" y="3643313"/>
          <p14:tracePt t="28586" x="2908300" y="3643313"/>
          <p14:tracePt t="28592" x="2913063" y="3643313"/>
          <p14:tracePt t="28602" x="2922588" y="3643313"/>
          <p14:tracePt t="28606" x="2932113" y="3643313"/>
          <p14:tracePt t="28618" x="2940050" y="3652838"/>
          <p14:tracePt t="28632" x="2954338" y="3652838"/>
          <p14:tracePt t="28659" x="2963863" y="3662363"/>
          <p14:tracePt t="28668" x="2973388" y="3662363"/>
          <p14:tracePt t="28671" x="2976563" y="3667125"/>
          <p14:tracePt t="28697" x="2986088" y="3667125"/>
          <p14:tracePt t="28707" x="2995613" y="3675063"/>
          <p14:tracePt t="28723" x="3000375" y="3675063"/>
          <p14:tracePt t="28728" x="3000375" y="3684588"/>
          <p14:tracePt t="28747" x="3009900" y="3684588"/>
          <p14:tracePt t="28751" x="3017838" y="3689350"/>
          <p14:tracePt t="28768" x="3027363" y="3689350"/>
          <p14:tracePt t="28778" x="3032125" y="3698875"/>
          <p14:tracePt t="28794" x="3041650" y="3706813"/>
          <p14:tracePt t="28803" x="3049588" y="3706813"/>
          <p14:tracePt t="28819" x="3054350" y="3716338"/>
          <p14:tracePt t="28830" x="3054350" y="3721100"/>
          <p14:tracePt t="28844" x="3063875" y="3730625"/>
          <p14:tracePt t="28850" x="3073400" y="3740150"/>
          <p14:tracePt t="28874" x="3082925" y="3743325"/>
          <p14:tracePt t="28910" x="3082925" y="3752850"/>
          <p14:tracePt t="28930" x="3082925" y="3762375"/>
          <p14:tracePt t="28940" x="3082925" y="3771900"/>
          <p14:tracePt t="28955" x="3082925" y="3776663"/>
          <p14:tracePt t="28979" x="3082925" y="3784600"/>
          <p14:tracePt t="29005" x="3082925" y="3794125"/>
          <p14:tracePt t="29029" x="3078163" y="3798888"/>
          <p14:tracePt t="29045" x="3078163" y="3808413"/>
          <p14:tracePt t="29049" x="3068638" y="3808413"/>
          <p14:tracePt t="29112" x="3059113" y="3816350"/>
          <p14:tracePt t="29132" x="3054350" y="3816350"/>
          <p14:tracePt t="29155" x="3046413" y="3816350"/>
          <p14:tracePt t="29165" x="3036888" y="3816350"/>
          <p14:tracePt t="29181" x="3032125" y="3816350"/>
          <p14:tracePt t="29207" x="3022600" y="3816350"/>
          <p14:tracePt t="29231" x="3013075" y="3825875"/>
          <p14:tracePt t="29289" x="3005138" y="3825875"/>
          <p14:tracePt t="29333" x="3000375" y="3825875"/>
          <p14:tracePt t="29359" x="2990850" y="3825875"/>
          <p14:tracePt t="29384" x="2981325" y="3830638"/>
          <p14:tracePt t="29410" x="2976563" y="3830638"/>
          <p14:tracePt t="29440" x="2968625" y="3830638"/>
          <p14:tracePt t="29464" x="2959100" y="3830638"/>
          <p14:tracePt t="29493" x="2949575" y="3830638"/>
          <p14:tracePt t="29514" x="2944813" y="3830638"/>
          <p14:tracePt t="29534" x="2936875" y="3830638"/>
          <p14:tracePt t="29560" x="2927350" y="3830638"/>
          <p14:tracePt t="29570" x="2922588" y="3830638"/>
          <p14:tracePt t="29597" x="2913063" y="3830638"/>
          <p14:tracePt t="29612" x="2903538" y="3830638"/>
          <p14:tracePt t="29627" x="2900363" y="3830638"/>
          <p14:tracePt t="29642" x="2881313" y="3830638"/>
          <p14:tracePt t="29652" x="2871788" y="3830638"/>
          <p14:tracePt t="29666" x="2867025" y="3830638"/>
          <p14:tracePt t="29828" x="2867025" y="3840163"/>
          <p14:tracePt t="29884" x="2867025" y="3849688"/>
          <p14:tracePt t="29934" x="2876550" y="3852863"/>
          <p14:tracePt t="29949" x="2886075" y="3852863"/>
          <p14:tracePt t="29993" x="2886075" y="3862388"/>
          <p14:tracePt t="30076" x="2881313" y="3871913"/>
          <p14:tracePt t="30086" x="2871788" y="3871913"/>
          <p14:tracePt t="30096" x="2854325" y="3881438"/>
          <p14:tracePt t="30100" x="2849563" y="3881438"/>
          <p14:tracePt t="30110" x="2822575" y="3889375"/>
          <p14:tracePt t="30116" x="2813050" y="3889375"/>
          <p14:tracePt t="30127" x="2803525" y="3889375"/>
          <p14:tracePt t="30135" x="2789238" y="3889375"/>
          <p14:tracePt t="30141" x="2781300" y="3889375"/>
          <p14:tracePt t="30151" x="2767013" y="3889375"/>
          <p14:tracePt t="30155" x="2735263" y="3889375"/>
          <p14:tracePt t="30165" x="2708275" y="3889375"/>
          <p14:tracePt t="30175" x="2676525" y="3889375"/>
          <p14:tracePt t="30181" x="2671763" y="3886200"/>
          <p14:tracePt t="30192" x="2643188" y="3886200"/>
          <p14:tracePt t="30196" x="2635250" y="3886200"/>
          <p14:tracePt t="30205" x="2625725" y="3876675"/>
          <p14:tracePt t="30272" x="2625725" y="3867150"/>
          <p14:tracePt t="30311" x="2625725" y="3862388"/>
          <p14:tracePt t="30329" x="2630488" y="3862388"/>
          <p14:tracePt t="30341" x="2640013" y="3862388"/>
          <p14:tracePt t="30353" x="2647950" y="3862388"/>
          <p14:tracePt t="30367" x="2647950" y="3852863"/>
          <p14:tracePt t="30377" x="2652713" y="3852863"/>
          <p14:tracePt t="30394" x="2662238" y="3852863"/>
          <p14:tracePt t="30424" x="2671763" y="3852863"/>
          <p14:tracePt t="30449" x="2676525" y="3852863"/>
          <p14:tracePt t="30473" x="2684463" y="3852863"/>
          <p14:tracePt t="30499" x="2693988" y="3852863"/>
          <p14:tracePt t="30539" x="2698750" y="3852863"/>
          <p14:tracePt t="30560" x="2708275" y="3852863"/>
          <p14:tracePt t="30585" x="2703513" y="3852863"/>
          <p14:tracePt t="30596" x="2679700" y="3852863"/>
          <p14:tracePt t="30599" x="2647950" y="3852863"/>
          <p14:tracePt t="30609" x="2620963" y="3852863"/>
          <p14:tracePt t="30619" x="2603500" y="3857625"/>
          <p14:tracePt t="30626" x="2584450" y="3857625"/>
          <p14:tracePt t="30635" x="2574925" y="3857625"/>
          <p14:tracePt t="35427" x="2570163" y="3857625"/>
          <p14:tracePt t="35438" x="2552700" y="3852863"/>
          <p14:tracePt t="35452" x="2552700" y="3835400"/>
          <p14:tracePt t="35466" x="2557463" y="3816350"/>
          <p14:tracePt t="35468" x="2574925" y="3798888"/>
          <p14:tracePt t="35477" x="2620963" y="3752850"/>
          <p14:tracePt t="35487" x="2652713" y="3721100"/>
          <p14:tracePt t="35491" x="2684463" y="3689350"/>
          <p14:tracePt t="35501" x="2716213" y="3679825"/>
          <p14:tracePt t="35507" x="2735263" y="3670300"/>
          <p14:tracePt t="35666" x="2752725" y="3662363"/>
          <p14:tracePt t="35670" x="2762250" y="3662363"/>
          <p14:tracePt t="35679" x="2776538" y="3643313"/>
          <p14:tracePt t="35685" x="2786063" y="3633788"/>
          <p14:tracePt t="35697" x="2803525" y="3625850"/>
          <p14:tracePt t="35705" x="2822575" y="3606800"/>
          <p14:tracePt t="35709" x="2840038" y="3589338"/>
          <p14:tracePt t="35719" x="2863850" y="3565525"/>
          <p14:tracePt t="35725" x="2863850" y="3560763"/>
          <p14:tracePt t="35735" x="2867025" y="3552825"/>
          <p14:tracePt t="36017" x="2867025" y="3557588"/>
          <p14:tracePt t="36058" x="2867025" y="3560763"/>
          <p14:tracePt t="36068" x="2867025" y="3570288"/>
          <p14:tracePt t="36352" x="2876550" y="3570288"/>
          <p14:tracePt t="36356" x="2886075" y="3570288"/>
          <p14:tracePt t="36366" x="2903538" y="3565525"/>
          <p14:tracePt t="36370" x="2908300" y="3565525"/>
          <p14:tracePt t="36382" x="2936875" y="3557588"/>
          <p14:tracePt t="36393" x="2954338" y="3557588"/>
          <p14:tracePt t="36398" x="2973388" y="3548063"/>
          <p14:tracePt t="36405" x="3013075" y="3538538"/>
          <p14:tracePt t="36411" x="3054350" y="3538538"/>
          <p14:tracePt t="36421" x="3095625" y="3529013"/>
          <p14:tracePt t="36432" x="3127375" y="3516313"/>
          <p14:tracePt t="36437" x="3155950" y="3516313"/>
          <p14:tracePt t="36445" x="3214688" y="3506788"/>
          <p14:tracePt t="36451" x="3241675" y="3497263"/>
          <p14:tracePt t="36462" x="3273425" y="3497263"/>
          <p14:tracePt t="36472" x="3302000" y="3497263"/>
          <p14:tracePt t="36478" x="3343275" y="3497263"/>
          <p14:tracePt t="36488" x="3375025" y="3487738"/>
          <p14:tracePt t="36492" x="3392488" y="3487738"/>
          <p14:tracePt t="36503" x="3406775" y="3487738"/>
          <p14:tracePt t="36512" x="3424238" y="3487738"/>
          <p14:tracePt t="36531" x="3443288" y="3487738"/>
          <p14:tracePt t="36542" x="3452813" y="3487738"/>
          <p14:tracePt t="36554" x="3460750" y="3487738"/>
          <p14:tracePt t="36558" x="3465513" y="3487738"/>
          <p14:tracePt t="36569" x="3475038" y="3487738"/>
          <p14:tracePt t="36572" x="3492500" y="3487738"/>
          <p14:tracePt t="36582" x="3521075" y="3487738"/>
          <p14:tracePt t="36594" x="3529013" y="3487738"/>
          <p14:tracePt t="36599" x="3565525" y="3487738"/>
          <p14:tracePt t="36608" x="3594100" y="3487738"/>
          <p14:tracePt t="36614" x="3621088" y="3487738"/>
          <p14:tracePt t="36624" x="3638550" y="3487738"/>
          <p14:tracePt t="36634" x="3657600" y="3487738"/>
          <p14:tracePt t="36638" x="3689350" y="3487738"/>
          <p14:tracePt t="36654" x="3716338" y="3487738"/>
          <p14:tracePt t="36666" x="3725863" y="3487738"/>
          <p14:tracePt t="36674" x="3740150" y="3487738"/>
          <p14:tracePt t="36678" x="3749675" y="3487738"/>
          <p14:tracePt t="36688" x="3757613" y="3487738"/>
          <p14:tracePt t="36704" x="3762375" y="3487738"/>
          <p14:tracePt t="36896" x="3752850" y="3487738"/>
          <p14:tracePt t="36920" x="3744913" y="3487738"/>
          <p14:tracePt t="36930" x="3740150" y="3487738"/>
          <p14:tracePt t="36936" x="3730625" y="3487738"/>
          <p14:tracePt t="36956" x="3713163" y="3487738"/>
          <p14:tracePt t="36963" x="3708400" y="3487738"/>
          <p14:tracePt t="36977" x="3689350" y="3487738"/>
          <p14:tracePt t="37000" x="3679825" y="3487738"/>
          <p14:tracePt t="37002" x="3671888" y="3487738"/>
          <p14:tracePt t="37012" x="3657600" y="3487738"/>
          <p14:tracePt t="37017" x="3648075" y="3487738"/>
          <p14:tracePt t="37028" x="3638550" y="3487738"/>
          <p14:tracePt t="37035" x="3635375" y="3487738"/>
          <p14:tracePt t="37041" x="3625850" y="3487738"/>
          <p14:tracePt t="37051" x="3606800" y="3484563"/>
          <p14:tracePt t="37057" x="3602038" y="3484563"/>
          <p14:tracePt t="37066" x="3584575" y="3484563"/>
          <p14:tracePt t="37077" x="3543300" y="3484563"/>
          <p14:tracePt t="37081" x="3502025" y="3484563"/>
          <p14:tracePt t="37091" x="3475038" y="3484563"/>
          <p14:tracePt t="37099" x="3433763" y="3484563"/>
          <p14:tracePt t="37107" x="3416300" y="3484563"/>
          <p14:tracePt t="37118" x="3382963" y="3484563"/>
          <p14:tracePt t="37122" x="3355975" y="3484563"/>
          <p14:tracePt t="37135" x="3328988" y="3484563"/>
          <p14:tracePt t="37138" x="3297238" y="3484563"/>
          <p14:tracePt t="37148" x="3278188" y="3484563"/>
          <p14:tracePt t="37158" x="3224213" y="3484563"/>
          <p14:tracePt t="37162" x="3168650" y="3484563"/>
          <p14:tracePt t="37172" x="3114675" y="3484563"/>
          <p14:tracePt t="37178" x="3073400" y="3484563"/>
          <p14:tracePt t="37188" x="3000375" y="3484563"/>
          <p14:tracePt t="37201" x="2908300" y="3484563"/>
          <p14:tracePt t="37205" x="2867025" y="3484563"/>
          <p14:tracePt t="37214" x="2840038" y="3484563"/>
          <p14:tracePt t="37217" x="2822575" y="3484563"/>
          <p14:tracePt t="37228" x="2813050" y="3484563"/>
          <p14:tracePt t="37237" x="2798763" y="3484563"/>
          <p14:tracePt t="37243" x="2781300" y="3484563"/>
          <p14:tracePt t="37255" x="2771775" y="3484563"/>
          <p14:tracePt t="37259" x="2757488" y="3484563"/>
          <p14:tracePt t="37270" x="2749550" y="3484563"/>
          <p14:tracePt t="37273" x="2740025" y="3484563"/>
          <p14:tracePt t="37285" x="2720975" y="3484563"/>
          <p14:tracePt t="37297" x="2716213" y="3484563"/>
          <p14:tracePt t="37300" x="2698750" y="3479800"/>
          <p14:tracePt t="37309" x="2679700" y="3479800"/>
          <p14:tracePt t="37316" x="2662238" y="3479800"/>
          <p14:tracePt t="37326" x="2635250" y="3465513"/>
          <p14:tracePt t="37337" x="2616200" y="3465513"/>
          <p14:tracePt t="37340" x="2584450" y="3455988"/>
          <p14:tracePt t="37350" x="2579688" y="3455988"/>
          <p14:tracePt t="37356" x="2552700" y="3455988"/>
          <p14:tracePt t="37367" x="2533650" y="3455988"/>
          <p14:tracePt t="37376" x="2493963" y="3455988"/>
          <p14:tracePt t="37382" x="2452688" y="3455988"/>
          <p14:tracePt t="37392" x="2433638" y="3455988"/>
          <p14:tracePt t="37396" x="2392363" y="3455988"/>
          <p14:tracePt t="37406" x="2351088" y="3455988"/>
          <p14:tracePt t="37416" x="2333625" y="3455988"/>
          <p14:tracePt t="37422" x="2205038" y="3455988"/>
          <p14:tracePt t="37433" x="2163763" y="3455988"/>
          <p14:tracePt t="37436" x="2109788" y="3455988"/>
          <p14:tracePt t="37446" x="2054225" y="3455988"/>
          <p14:tracePt t="37456" x="2012950" y="3455988"/>
          <p14:tracePt t="37465" x="1995488" y="3455988"/>
          <p14:tracePt t="37472" x="1976438" y="3455988"/>
          <p14:tracePt t="37476" x="1936750" y="3455988"/>
          <p14:tracePt t="37488" x="1908175" y="3455988"/>
          <p14:tracePt t="37499" x="1881188" y="3455988"/>
          <p14:tracePt t="37502" x="1863725" y="3455988"/>
          <p14:tracePt t="37512" x="1830388" y="3455988"/>
          <p14:tracePt t="37518" x="1803400" y="3448050"/>
          <p14:tracePt t="37526" x="1793875" y="3448050"/>
          <p14:tracePt t="37538" x="1776413" y="3448050"/>
          <p14:tracePt t="37542" x="1757363" y="3438525"/>
          <p14:tracePt t="37552" x="1730375" y="3438525"/>
          <p14:tracePt t="37558" x="1712913" y="3438525"/>
          <p14:tracePt t="37569" x="1703388" y="3429000"/>
          <p14:tracePt t="37578" x="1681163" y="3429000"/>
          <p14:tracePt t="37582" x="1639888" y="3429000"/>
          <p14:tracePt t="37594" x="1606550" y="3419475"/>
          <p14:tracePt t="37600" x="1574800" y="3409950"/>
          <p14:tracePt t="37608" x="1547813" y="3402013"/>
          <p14:tracePt t="37618" x="1530350" y="3392488"/>
          <p14:tracePt t="37622" x="1497013" y="3378200"/>
          <p14:tracePt t="37635" x="1479550" y="3370263"/>
          <p14:tracePt t="37639" x="1460500" y="3351213"/>
          <p14:tracePt t="37648" x="1443038" y="3351213"/>
          <p14:tracePt t="37658" x="1433513" y="3341688"/>
          <p14:tracePt t="37667" x="1416050" y="3333750"/>
          <p14:tracePt t="37674" x="1411288" y="3333750"/>
          <p14:tracePt t="37678" x="1392238" y="3328988"/>
          <p14:tracePt t="37688" x="1374775" y="3319463"/>
          <p14:tracePt t="37700" x="1365250" y="3319463"/>
          <p14:tracePt t="37704" x="1355725" y="3309938"/>
          <p14:tracePt t="37714" x="1343025" y="3300413"/>
          <p14:tracePt t="37728" x="1333500" y="3292475"/>
          <p14:tracePt t="37739" x="1333500" y="3287713"/>
          <p14:tracePt t="37753" x="1323975" y="3278188"/>
          <p14:tracePt t="37759" x="1323975" y="3268663"/>
          <p14:tracePt t="37779" x="1323975" y="3260725"/>
          <p14:tracePt t="37800" x="1323975" y="3255963"/>
          <p14:tracePt t="37820" x="1323975" y="3246438"/>
          <p14:tracePt t="37826" x="1323975" y="3236913"/>
          <p14:tracePt t="37840" x="1323975" y="3232150"/>
          <p14:tracePt t="37850" x="1328738" y="3224213"/>
          <p14:tracePt t="37867" x="1338263" y="3205163"/>
          <p14:tracePt t="37876" x="1338263" y="3195638"/>
          <p14:tracePt t="37897" x="1347788" y="3190875"/>
          <p14:tracePt t="37902" x="1350963" y="3182938"/>
          <p14:tracePt t="37906" x="1350963" y="3173413"/>
          <p14:tracePt t="37916" x="1350963" y="3159125"/>
          <p14:tracePt t="37920" x="1350963" y="3151188"/>
          <p14:tracePt t="37940" x="1350963" y="3132138"/>
          <p14:tracePt t="37946" x="1350963" y="3127375"/>
          <p14:tracePt t="37962" x="1360488" y="3109913"/>
          <p14:tracePt t="37972" x="1360488" y="3100388"/>
          <p14:tracePt t="37985" x="1360488" y="3090863"/>
          <p14:tracePt t="37995" x="1360488" y="3078163"/>
          <p14:tracePt t="38011" x="1360488" y="3068638"/>
          <p14:tracePt t="38021" x="1370013" y="3049588"/>
          <p14:tracePt t="38025" x="1370013" y="3036888"/>
          <p14:tracePt t="38036" x="1379538" y="3027363"/>
          <p14:tracePt t="38041" x="1387475" y="3008313"/>
          <p14:tracePt t="38051" x="1387475" y="2990850"/>
          <p14:tracePt t="38062" x="1397000" y="2971800"/>
          <p14:tracePt t="38067" x="1416050" y="2954338"/>
          <p14:tracePt t="38081" x="1423988" y="2944813"/>
          <p14:tracePt t="38091" x="1433513" y="2927350"/>
          <p14:tracePt t="38107" x="1438275" y="2922588"/>
          <p14:tracePt t="38117" x="1457325" y="2903538"/>
          <p14:tracePt t="38121" x="1465263" y="2903538"/>
          <p14:tracePt t="38133" x="1474788" y="2894013"/>
          <p14:tracePt t="38141" x="1489075" y="2886075"/>
          <p14:tracePt t="38147" x="1497013" y="2886075"/>
          <p14:tracePt t="38157" x="1516063" y="2876550"/>
          <p14:tracePt t="38161" x="1520825" y="2876550"/>
          <p14:tracePt t="38172" x="1538288" y="2876550"/>
          <p14:tracePt t="38183" x="1557338" y="2876550"/>
          <p14:tracePt t="38187" x="1566863" y="2876550"/>
          <p14:tracePt t="38198" x="1579563" y="2876550"/>
          <p14:tracePt t="38204" x="1589088" y="2876550"/>
          <p14:tracePt t="38213" x="1598613" y="2876550"/>
          <p14:tracePt t="38223" x="1620838" y="2876550"/>
          <p14:tracePt t="38227" x="1630363" y="2876550"/>
          <p14:tracePt t="38237" x="1639888" y="2876550"/>
          <p14:tracePt t="38243" x="1652588" y="2876550"/>
          <p14:tracePt t="38253" x="1662113" y="2876550"/>
          <p14:tracePt t="38265" x="1681163" y="2876550"/>
          <p14:tracePt t="38268" x="1708150" y="2876550"/>
          <p14:tracePt t="38278" x="1717675" y="2871788"/>
          <p14:tracePt t="38284" x="1744663" y="2871788"/>
          <p14:tracePt t="38294" x="1771650" y="2871788"/>
          <p14:tracePt t="38305" x="1781175" y="2862263"/>
          <p14:tracePt t="38308" x="1808163" y="2862263"/>
          <p14:tracePt t="38318" x="1822450" y="2862263"/>
          <p14:tracePt t="38324" x="1839913" y="2854325"/>
          <p14:tracePt t="38335" x="1871663" y="2854325"/>
          <p14:tracePt t="38343" x="1890713" y="2854325"/>
          <p14:tracePt t="38349" x="1908175" y="2854325"/>
          <p14:tracePt t="38359" x="1936750" y="2854325"/>
          <p14:tracePt t="38364" x="1954213" y="2854325"/>
          <p14:tracePt t="38373" x="1981200" y="2854325"/>
          <p14:tracePt t="38383" x="2000250" y="2854325"/>
          <p14:tracePt t="38389" x="2027238" y="2854325"/>
          <p14:tracePt t="38401" x="2058988" y="2857500"/>
          <p14:tracePt t="38404" x="2078038" y="2857500"/>
          <p14:tracePt t="38413" x="2119313" y="2867025"/>
          <p14:tracePt t="38423" x="2151063" y="2881313"/>
          <p14:tracePt t="38430" x="2168525" y="2881313"/>
          <p14:tracePt t="38439" x="2209800" y="2890838"/>
          <p14:tracePt t="38445" x="2251075" y="2898775"/>
          <p14:tracePt t="38455" x="2270125" y="2908300"/>
          <p14:tracePt t="38467" x="2309813" y="2922588"/>
          <p14:tracePt t="38470" x="2328863" y="2930525"/>
          <p14:tracePt t="38479" x="2387600" y="2954338"/>
          <p14:tracePt t="38485" x="2428875" y="2963863"/>
          <p14:tracePt t="38495" x="2447925" y="2963863"/>
          <p14:tracePt t="38505" x="2506663" y="2986088"/>
          <p14:tracePt t="38509" x="2566988" y="3000375"/>
          <p14:tracePt t="38519" x="2593975" y="3008313"/>
          <p14:tracePt t="38525" x="2762250" y="3078163"/>
          <p14:tracePt t="38536" x="2844800" y="3105150"/>
          <p14:tracePt t="38545" x="2903538" y="3132138"/>
          <p14:tracePt t="38552" x="2949575" y="3141663"/>
          <p14:tracePt t="38562" x="3009900" y="3151188"/>
          <p14:tracePt t="38567" x="3036888" y="3163888"/>
          <p14:tracePt t="38575" x="3046413" y="3168650"/>
          <p14:tracePt t="38586" x="3073400" y="3187700"/>
          <p14:tracePt t="38591" x="3100388" y="3195638"/>
          <p14:tracePt t="38602" x="3132138" y="3195638"/>
          <p14:tracePt t="38606" x="3141663" y="3205163"/>
          <p14:tracePt t="38616" x="3163888" y="3224213"/>
          <p14:tracePt t="38625" x="3182938" y="3224213"/>
          <p14:tracePt t="38634" x="3214688" y="3232150"/>
          <p14:tracePt t="38641" x="3224213" y="3232150"/>
          <p14:tracePt t="38647" x="3228975" y="3241675"/>
          <p14:tracePt t="38656" x="3246438" y="3251200"/>
          <p14:tracePt t="38668" x="3255963" y="3251200"/>
          <p14:tracePt t="38672" x="3260725" y="3251200"/>
          <p14:tracePt t="38681" x="3278188" y="3260725"/>
          <p14:tracePt t="38687" x="3297238" y="3260725"/>
          <p14:tracePt t="38699" x="3306763" y="3260725"/>
          <p14:tracePt t="38707" x="3333750" y="3260725"/>
          <p14:tracePt t="38711" x="3346450" y="3260725"/>
          <p14:tracePt t="38721" x="3355975" y="3260725"/>
          <p14:tracePt t="38729" x="3382963" y="3260725"/>
          <p14:tracePt t="38739" x="3402013" y="3260725"/>
          <p14:tracePt t="38748" x="3406775" y="3260725"/>
          <p14:tracePt t="38752" x="3433763" y="3260725"/>
          <p14:tracePt t="38762" x="3521075" y="3260725"/>
          <p14:tracePt t="38770" x="3548063" y="3260725"/>
          <p14:tracePt t="38778" x="3602038" y="3260725"/>
          <p14:tracePt t="38788" x="3676650" y="3260725"/>
          <p14:tracePt t="38794" x="3749675" y="3260725"/>
          <p14:tracePt t="38805" x="3808413" y="3260725"/>
          <p14:tracePt t="38808" x="3849688" y="3260725"/>
          <p14:tracePt t="38818" x="3932238" y="3260725"/>
          <p14:tracePt t="38829" x="3971925" y="3260725"/>
          <p14:tracePt t="38836" x="4041775" y="3260725"/>
          <p14:tracePt t="38844" x="4100513" y="3260725"/>
          <p14:tracePt t="38848" x="4156075" y="3260725"/>
          <p14:tracePt t="38858" x="4173538" y="3260725"/>
          <p14:tracePt t="38869" x="4214813" y="3260725"/>
          <p14:tracePt t="38896" x="4292600" y="3260725"/>
          <p14:tracePt t="38901" x="4297363" y="3260725"/>
          <p14:tracePt t="38909" x="4305300" y="3260725"/>
          <p14:tracePt t="38913" x="4333875" y="3260725"/>
          <p14:tracePt t="38923" x="4341813" y="3260725"/>
          <p14:tracePt t="38931" x="4346575" y="3260725"/>
          <p14:tracePt t="38939" x="4365625" y="3255963"/>
          <p14:tracePt t="38949" x="4375150" y="3255963"/>
          <p14:tracePt t="38953" x="4378325" y="3246438"/>
          <p14:tracePt t="38963" x="4397375" y="3246438"/>
          <p14:tracePt t="38970" x="4414838" y="3246438"/>
          <p14:tracePt t="38980" x="4424363" y="3241675"/>
          <p14:tracePt t="38989" x="4438650" y="3241675"/>
          <p14:tracePt t="38993" x="4448175" y="3241675"/>
          <p14:tracePt t="39005" x="4456113" y="3232150"/>
          <p14:tracePt t="39009" x="4460875" y="3232150"/>
          <p14:tracePt t="39019" x="4470400" y="3232150"/>
          <p14:tracePt t="39031" x="4479925" y="3232150"/>
          <p14:tracePt t="39035" x="4492625" y="3232150"/>
          <p14:tracePt t="39045" x="4511675" y="3232150"/>
          <p14:tracePt t="39049" x="4529138" y="3232150"/>
          <p14:tracePt t="39060" x="4598988" y="3232150"/>
          <p14:tracePt t="39071" x="4630738" y="3232150"/>
          <p14:tracePt t="39076" x="4657725" y="3232150"/>
          <p14:tracePt t="39086" x="4711700" y="3232150"/>
          <p14:tracePt t="39090" x="4752975" y="3232150"/>
          <p14:tracePt t="39105" x="4808538" y="3232150"/>
          <p14:tracePt t="39110" x="4835525" y="3232150"/>
          <p14:tracePt t="39115" x="4876800" y="3232150"/>
          <p14:tracePt t="39125" x="4908550" y="3232150"/>
          <p14:tracePt t="39129" x="4949825" y="3232150"/>
          <p14:tracePt t="39141" x="5018088" y="3236913"/>
          <p14:tracePt t="39151" x="5059363" y="3251200"/>
          <p14:tracePt t="39155" x="5118100" y="3251200"/>
          <p14:tracePt t="39166" x="5137150" y="3260725"/>
          <p14:tracePt t="39172" x="5178425" y="3260725"/>
          <p14:tracePt t="39181" x="5232400" y="3268663"/>
          <p14:tracePt t="39191" x="5264150" y="3278188"/>
          <p14:tracePt t="39195" x="5283200" y="3278188"/>
          <p14:tracePt t="39205" x="5310188" y="3292475"/>
          <p14:tracePt t="39211" x="5310188" y="3297238"/>
          <p14:tracePt t="39221" x="5329238" y="3297238"/>
          <p14:tracePt t="39238" x="5329238" y="3305175"/>
          <p14:tracePt t="39245" x="5338763" y="3314700"/>
          <p14:tracePt t="39251" x="5338763" y="3319463"/>
          <p14:tracePt t="39261" x="5338763" y="3328988"/>
          <p14:tracePt t="39287" x="5338763" y="3336925"/>
          <p14:tracePt t="39291" x="5338763" y="3346450"/>
          <p14:tracePt t="39317" x="5338763" y="3351213"/>
          <p14:tracePt t="39334" x="5338763" y="3360738"/>
          <p14:tracePt t="39343" x="5338763" y="3370263"/>
          <p14:tracePt t="39358" x="5341938" y="3373438"/>
          <p14:tracePt t="39369" x="5341938" y="3382963"/>
          <p14:tracePt t="39373" x="5341938" y="3392488"/>
          <p14:tracePt t="39383" x="5341938" y="3402013"/>
          <p14:tracePt t="39393" x="5341938" y="3406775"/>
          <p14:tracePt t="39407" x="5341938" y="3414713"/>
          <p14:tracePt t="39413" x="5341938" y="3433763"/>
          <p14:tracePt t="39435" x="5341938" y="3438525"/>
          <p14:tracePt t="39438" x="5338763" y="3455988"/>
          <p14:tracePt t="39447" x="5338763" y="3465513"/>
          <p14:tracePt t="39453" x="5334000" y="3470275"/>
          <p14:tracePt t="39467" x="5324475" y="3479800"/>
          <p14:tracePt t="39480" x="5314950" y="3487738"/>
          <p14:tracePt t="39490" x="5302250" y="3497263"/>
          <p14:tracePt t="39494" x="5292725" y="3502025"/>
          <p14:tracePt t="39520" x="5273675" y="3502025"/>
          <p14:tracePt t="39530" x="5268913" y="3502025"/>
          <p14:tracePt t="39536" x="5260975" y="3502025"/>
          <p14:tracePt t="39544" x="5241925" y="3511550"/>
          <p14:tracePt t="39554" x="5232400" y="3511550"/>
          <p14:tracePt t="39570" x="5219700" y="3511550"/>
          <p14:tracePt t="39574" x="5210175" y="3511550"/>
          <p14:tracePt t="39584" x="5200650" y="3511550"/>
          <p14:tracePt t="39596" x="5187950" y="3511550"/>
          <p14:tracePt t="39602" x="5178425" y="3502025"/>
          <p14:tracePt t="39609" x="5168900" y="3502025"/>
          <p14:tracePt t="39616" x="5154613" y="3502025"/>
          <p14:tracePt t="39626" x="5146675" y="3492500"/>
          <p14:tracePt t="39637" x="5137150" y="3492500"/>
          <p14:tracePt t="39640" x="5122863" y="3492500"/>
          <p14:tracePt t="39649" x="5114925" y="3492500"/>
          <p14:tracePt t="39668" x="5105400" y="3484563"/>
          <p14:tracePt t="39676" x="5100638" y="3484563"/>
          <p14:tracePt t="39680" x="5091113" y="3484563"/>
          <p14:tracePt t="39689" x="5081588" y="3484563"/>
          <p14:tracePt t="39696" x="5073650" y="3484563"/>
          <p14:tracePt t="39707" x="5068888" y="3484563"/>
          <p14:tracePt t="39716" x="5059363" y="3484563"/>
          <p14:tracePt t="39722" x="5049838" y="3484563"/>
          <p14:tracePt t="39736" x="5045075" y="3484563"/>
          <p14:tracePt t="39745" x="5037138" y="3484563"/>
          <p14:tracePt t="39762" x="5027613" y="3487738"/>
          <p14:tracePt t="39775" x="5018088" y="3487738"/>
          <p14:tracePt t="39785" x="5013325" y="3497263"/>
          <p14:tracePt t="39803" x="5005388" y="3497263"/>
          <p14:tracePt t="39812" x="4995863" y="3506788"/>
          <p14:tracePt t="39838" x="4991100" y="3511550"/>
          <p14:tracePt t="39900" x="4972050" y="3521075"/>
          <p14:tracePt t="39908" x="4972050" y="3529013"/>
          <p14:tracePt t="39917" x="4968875" y="3529013"/>
          <p14:tracePt t="39923" x="4968875" y="3533775"/>
          <p14:tracePt t="39935" x="4959350" y="3533775"/>
          <p14:tracePt t="39957" x="4949825" y="3533775"/>
          <p14:tracePt t="39997" x="4940300" y="3533775"/>
          <p14:tracePt t="40418" x="4903788" y="3533775"/>
          <p14:tracePt t="40421" x="4821238" y="3548063"/>
          <p14:tracePt t="40432" x="4652963" y="3606800"/>
          <p14:tracePt t="40438" x="4470400" y="3638550"/>
          <p14:tracePt t="40447" x="4200525" y="3711575"/>
          <p14:tracePt t="40457" x="4054475" y="3740150"/>
          <p14:tracePt t="40461" x="3840163" y="3789363"/>
          <p14:tracePt t="40473" x="3598863" y="3825875"/>
          <p14:tracePt t="40477" x="3343275" y="3881438"/>
          <p14:tracePt t="40488" x="3095625" y="3913188"/>
          <p14:tracePt t="40498" x="2789238" y="3930650"/>
          <p14:tracePt t="40502" x="2589213" y="3949700"/>
          <p14:tracePt t="40513" x="2406650" y="3981450"/>
          <p14:tracePt t="40517" x="2241550" y="3995738"/>
          <p14:tracePt t="40527" x="2127250" y="4008438"/>
          <p14:tracePt t="40538" x="2012950" y="4037013"/>
          <p14:tracePt t="40543" x="1903413" y="4049713"/>
          <p14:tracePt t="40553" x="1858963" y="4059238"/>
          <p14:tracePt t="40557" x="1798638" y="4086225"/>
          <p14:tracePt t="40569" x="1739900" y="4100513"/>
          <p14:tracePt t="40577" x="1708150" y="4110038"/>
          <p14:tracePt t="40583" x="1666875" y="4117975"/>
          <p14:tracePt t="40593" x="1647825" y="4137025"/>
          <p14:tracePt t="40597" x="1606550" y="4137025"/>
          <p14:tracePt t="40607" x="1574800" y="4159250"/>
          <p14:tracePt t="40619" x="1501775" y="4183063"/>
          <p14:tracePt t="40623" x="1443038" y="4195763"/>
          <p14:tracePt t="40636" x="1365250" y="4205288"/>
          <p14:tracePt t="40640" x="1323975" y="4219575"/>
          <p14:tracePt t="40649" x="1246188" y="4232275"/>
          <p14:tracePt t="40659" x="1168400" y="4256088"/>
          <p14:tracePt t="40663" x="1109663" y="4268788"/>
          <p14:tracePt t="40673" x="1050925" y="4292600"/>
          <p14:tracePt t="40679" x="1017588" y="4305300"/>
          <p14:tracePt t="40689" x="977900" y="4305300"/>
          <p14:tracePt t="40704" x="936625" y="4314825"/>
          <p14:tracePt t="40705" x="890588" y="4324350"/>
          <p14:tracePt t="40716" x="876300" y="4324350"/>
          <p14:tracePt t="40720" x="817563" y="4337050"/>
          <p14:tracePt t="40731" x="790575" y="4346575"/>
          <p14:tracePt t="40742" x="757238" y="4346575"/>
          <p14:tracePt t="40744" x="730250" y="4356100"/>
          <p14:tracePt t="40756" x="712788" y="4356100"/>
          <p14:tracePt t="40760" x="681038" y="4365625"/>
          <p14:tracePt t="40772" x="661988" y="4373563"/>
          <p14:tracePt t="40780" x="644525" y="4383088"/>
          <p14:tracePt t="40786" x="625475" y="4383088"/>
          <p14:tracePt t="40796" x="598488" y="4397375"/>
          <p14:tracePt t="40802" x="566738" y="4414838"/>
          <p14:tracePt t="40810" x="525463" y="4424363"/>
          <p14:tracePt t="40820" x="479425" y="4438650"/>
          <p14:tracePt t="40826" x="420688" y="4460875"/>
          <p14:tracePt t="40842" x="296863" y="4511675"/>
          <p14:tracePt t="40850" x="238125" y="4524375"/>
          <p14:tracePt t="40860" x="204788" y="4543425"/>
          <p14:tracePt t="40870" x="131763" y="4565650"/>
          <p14:tracePt t="40876" x="73025" y="459263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1C59C-217E-458B-91C1-CC5CEEA4CC42}"/>
              </a:ext>
            </a:extLst>
          </p:cNvPr>
          <p:cNvSpPr>
            <a:spLocks noGrp="1"/>
          </p:cNvSpPr>
          <p:nvPr>
            <p:ph type="title"/>
          </p:nvPr>
        </p:nvSpPr>
        <p:spPr>
          <a:xfrm>
            <a:off x="1445469" y="864001"/>
            <a:ext cx="9015765" cy="898525"/>
          </a:xfrm>
        </p:spPr>
        <p:txBody>
          <a:bodyPr/>
          <a:lstStyle/>
          <a:p>
            <a:r>
              <a:rPr lang="da-DK" dirty="0"/>
              <a:t>UBISS </a:t>
            </a:r>
            <a:br>
              <a:rPr lang="da-DK" dirty="0"/>
            </a:br>
            <a:r>
              <a:rPr lang="da-DK" sz="2800" dirty="0"/>
              <a:t>– en forlængelse af brandmandens ABC</a:t>
            </a:r>
            <a:endParaRPr lang="da-DK" sz="3200" dirty="0"/>
          </a:p>
        </p:txBody>
      </p:sp>
      <p:sp>
        <p:nvSpPr>
          <p:cNvPr id="3" name="Pladsholder til indhold 2">
            <a:extLst>
              <a:ext uri="{FF2B5EF4-FFF2-40B4-BE49-F238E27FC236}">
                <a16:creationId xmlns:a16="http://schemas.microsoft.com/office/drawing/2014/main" id="{6D4EB926-0864-4418-A566-BBDA720CCB53}"/>
              </a:ext>
            </a:extLst>
          </p:cNvPr>
          <p:cNvSpPr>
            <a:spLocks noGrp="1"/>
          </p:cNvSpPr>
          <p:nvPr>
            <p:ph idx="1"/>
          </p:nvPr>
        </p:nvSpPr>
        <p:spPr>
          <a:xfrm>
            <a:off x="1732882" y="1762526"/>
            <a:ext cx="9553427" cy="4429268"/>
          </a:xfrm>
        </p:spPr>
        <p:txBody>
          <a:bodyPr/>
          <a:lstStyle/>
          <a:p>
            <a:pPr marL="0" indent="0">
              <a:lnSpc>
                <a:spcPts val="1400"/>
              </a:lnSpc>
              <a:buNone/>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indent="0">
              <a:lnSpc>
                <a:spcPts val="1400"/>
              </a:lnSpc>
              <a:buNone/>
            </a:pPr>
            <a:r>
              <a:rPr lang="da-DK" sz="2800" dirty="0">
                <a:effectLst/>
                <a:latin typeface="Verdana" panose="020B0604030504040204" pitchFamily="34" charset="0"/>
                <a:ea typeface="Times New Roman" panose="02020603050405020304" pitchFamily="18" charset="0"/>
                <a:cs typeface="Times New Roman" panose="02020603050405020304" pitchFamily="18" charset="0"/>
              </a:rPr>
              <a:t>De enkelte trin i UBISS:</a:t>
            </a:r>
          </a:p>
          <a:p>
            <a:pPr marL="0" indent="0">
              <a:lnSpc>
                <a:spcPts val="1400"/>
              </a:lnSpc>
              <a:buNone/>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400"/>
              </a:lnSpc>
            </a:pPr>
            <a:r>
              <a:rPr lang="da-DK" sz="2800" b="1" dirty="0">
                <a:effectLst/>
                <a:latin typeface="Verdana" panose="020B0604030504040204" pitchFamily="34" charset="0"/>
                <a:ea typeface="Times New Roman" panose="02020603050405020304" pitchFamily="18" charset="0"/>
                <a:cs typeface="Times New Roman" panose="02020603050405020304" pitchFamily="18" charset="0"/>
              </a:rPr>
              <a:t>U</a:t>
            </a:r>
            <a:r>
              <a:rPr lang="da-DK" sz="2800" dirty="0">
                <a:effectLst/>
                <a:latin typeface="Verdana" panose="020B0604030504040204" pitchFamily="34" charset="0"/>
                <a:ea typeface="Times New Roman" panose="02020603050405020304" pitchFamily="18" charset="0"/>
                <a:cs typeface="Times New Roman" panose="02020603050405020304" pitchFamily="18" charset="0"/>
              </a:rPr>
              <a:t> – Umiddelbart taktisk tiltag</a:t>
            </a:r>
          </a:p>
          <a:p>
            <a:pPr algn="ctr">
              <a:lnSpc>
                <a:spcPts val="14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400"/>
              </a:lnSpc>
            </a:pPr>
            <a:r>
              <a:rPr lang="da-DK" sz="2800" b="1" dirty="0">
                <a:effectLst/>
                <a:latin typeface="Verdana" panose="020B0604030504040204" pitchFamily="34" charset="0"/>
                <a:ea typeface="Times New Roman" panose="02020603050405020304" pitchFamily="18" charset="0"/>
                <a:cs typeface="Times New Roman" panose="02020603050405020304" pitchFamily="18" charset="0"/>
              </a:rPr>
              <a:t>B</a:t>
            </a:r>
            <a:r>
              <a:rPr lang="da-DK" sz="2800" dirty="0">
                <a:effectLst/>
                <a:latin typeface="Verdana" panose="020B0604030504040204" pitchFamily="34" charset="0"/>
                <a:ea typeface="Times New Roman" panose="02020603050405020304" pitchFamily="18" charset="0"/>
                <a:cs typeface="Times New Roman" panose="02020603050405020304" pitchFamily="18" charset="0"/>
              </a:rPr>
              <a:t> – Brandspredning (lodret/vandret)</a:t>
            </a:r>
          </a:p>
          <a:p>
            <a:pPr algn="ctr">
              <a:lnSpc>
                <a:spcPts val="14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400"/>
              </a:lnSpc>
            </a:pPr>
            <a:r>
              <a:rPr lang="da-DK" sz="2800" b="1" dirty="0">
                <a:effectLst/>
                <a:latin typeface="Verdana" panose="020B0604030504040204" pitchFamily="34" charset="0"/>
                <a:ea typeface="Times New Roman" panose="02020603050405020304" pitchFamily="18" charset="0"/>
                <a:cs typeface="Times New Roman" panose="02020603050405020304" pitchFamily="18" charset="0"/>
              </a:rPr>
              <a:t>I</a:t>
            </a:r>
            <a:r>
              <a:rPr lang="da-DK" sz="2800" dirty="0">
                <a:effectLst/>
                <a:latin typeface="Verdana" panose="020B0604030504040204" pitchFamily="34" charset="0"/>
                <a:ea typeface="Times New Roman" panose="02020603050405020304" pitchFamily="18" charset="0"/>
                <a:cs typeface="Times New Roman" panose="02020603050405020304" pitchFamily="18" charset="0"/>
              </a:rPr>
              <a:t> – Identificering af flow</a:t>
            </a:r>
          </a:p>
          <a:p>
            <a:pPr algn="ctr">
              <a:lnSpc>
                <a:spcPts val="14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400"/>
              </a:lnSpc>
            </a:pPr>
            <a:r>
              <a:rPr lang="da-DK" sz="2800" b="1" dirty="0">
                <a:effectLst/>
                <a:latin typeface="Verdana" panose="020B0604030504040204" pitchFamily="34" charset="0"/>
                <a:ea typeface="Times New Roman" panose="02020603050405020304" pitchFamily="18" charset="0"/>
                <a:cs typeface="Times New Roman" panose="02020603050405020304" pitchFamily="18" charset="0"/>
              </a:rPr>
              <a:t>S</a:t>
            </a:r>
            <a:r>
              <a:rPr lang="da-DK" sz="2800" dirty="0">
                <a:effectLst/>
                <a:latin typeface="Verdana" panose="020B0604030504040204" pitchFamily="34" charset="0"/>
                <a:ea typeface="Times New Roman" panose="02020603050405020304" pitchFamily="18" charset="0"/>
                <a:cs typeface="Times New Roman" panose="02020603050405020304" pitchFamily="18" charset="0"/>
              </a:rPr>
              <a:t> – Sikkerhed</a:t>
            </a:r>
          </a:p>
          <a:p>
            <a:pPr algn="ctr">
              <a:lnSpc>
                <a:spcPts val="1400"/>
              </a:lnSpc>
            </a:pP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gn="ctr">
              <a:lnSpc>
                <a:spcPts val="1400"/>
              </a:lnSpc>
            </a:pPr>
            <a:r>
              <a:rPr lang="da-DK" sz="2800" b="1" dirty="0">
                <a:latin typeface="Verdana" panose="020B0604030504040204" pitchFamily="34" charset="0"/>
                <a:ea typeface="Times New Roman" panose="02020603050405020304" pitchFamily="18" charset="0"/>
                <a:cs typeface="Times New Roman" panose="02020603050405020304" pitchFamily="18" charset="0"/>
              </a:rPr>
              <a:t>S </a:t>
            </a:r>
            <a:r>
              <a:rPr lang="da-DK" sz="2800" dirty="0">
                <a:latin typeface="Verdana" panose="020B0604030504040204" pitchFamily="34" charset="0"/>
                <a:ea typeface="Times New Roman" panose="02020603050405020304" pitchFamily="18" charset="0"/>
                <a:cs typeface="Times New Roman" panose="02020603050405020304" pitchFamily="18" charset="0"/>
              </a:rPr>
              <a:t>- Sluk ned</a:t>
            </a:r>
            <a:endParaRPr lang="da-DK" sz="2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da-DK" dirty="0"/>
          </a:p>
        </p:txBody>
      </p:sp>
      <p:sp>
        <p:nvSpPr>
          <p:cNvPr id="4" name="Pladsholder til dato 3">
            <a:extLst>
              <a:ext uri="{FF2B5EF4-FFF2-40B4-BE49-F238E27FC236}">
                <a16:creationId xmlns:a16="http://schemas.microsoft.com/office/drawing/2014/main" id="{85AC3149-0560-447D-88A0-93FBFF13E66E}"/>
              </a:ext>
            </a:extLst>
          </p:cNvPr>
          <p:cNvSpPr>
            <a:spLocks noGrp="1"/>
          </p:cNvSpPr>
          <p:nvPr>
            <p:ph type="dt" sz="half" idx="2"/>
          </p:nvPr>
        </p:nvSpPr>
        <p:spPr/>
        <p:txBody>
          <a:bodyPr/>
          <a:lstStyle/>
          <a:p>
            <a:fld id="{7C5114DC-CFF5-44DD-ABC7-555FFFB2199C}" type="datetime1">
              <a:rPr lang="da-DK" smtClean="0"/>
              <a:t>24-06-2022</a:t>
            </a:fld>
            <a:endParaRPr lang="da-DK"/>
          </a:p>
        </p:txBody>
      </p:sp>
    </p:spTree>
    <p:extLst>
      <p:ext uri="{BB962C8B-B14F-4D97-AF65-F5344CB8AC3E}">
        <p14:creationId xmlns:p14="http://schemas.microsoft.com/office/powerpoint/2010/main" val="3714074140"/>
      </p:ext>
    </p:extLst>
  </p:cSld>
  <p:clrMapOvr>
    <a:masterClrMapping/>
  </p:clrMapOvr>
  <mc:AlternateContent xmlns:mc="http://schemas.openxmlformats.org/markup-compatibility/2006" xmlns:p14="http://schemas.microsoft.com/office/powerpoint/2010/main">
    <mc:Choice Requires="p14">
      <p:transition spd="slow" p14:dur="2000" advTm="43501"/>
    </mc:Choice>
    <mc:Fallback xmlns="">
      <p:transition spd="slow" advTm="435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8BE13-ED6A-4EB2-9F75-47E3AA9854B5}"/>
              </a:ext>
            </a:extLst>
          </p:cNvPr>
          <p:cNvSpPr>
            <a:spLocks noGrp="1"/>
          </p:cNvSpPr>
          <p:nvPr>
            <p:ph type="title"/>
          </p:nvPr>
        </p:nvSpPr>
        <p:spPr>
          <a:xfrm>
            <a:off x="1440001" y="864002"/>
            <a:ext cx="9021233" cy="726674"/>
          </a:xfrm>
        </p:spPr>
        <p:txBody>
          <a:bodyPr anchor="ctr"/>
          <a:lstStyle/>
          <a:p>
            <a:r>
              <a:rPr lang="da-DK" b="1" dirty="0"/>
              <a:t>U</a:t>
            </a:r>
            <a:r>
              <a:rPr lang="da-DK" dirty="0"/>
              <a:t> -	Umiddelbart taktisk tiltag </a:t>
            </a:r>
          </a:p>
        </p:txBody>
      </p:sp>
      <p:pic>
        <p:nvPicPr>
          <p:cNvPr id="5" name="Pladsholder til indhold 4">
            <a:extLst>
              <a:ext uri="{FF2B5EF4-FFF2-40B4-BE49-F238E27FC236}">
                <a16:creationId xmlns:a16="http://schemas.microsoft.com/office/drawing/2014/main" id="{77DD339D-4B17-44DB-A4FF-0F0F29A0A341}"/>
              </a:ext>
            </a:extLst>
          </p:cNvPr>
          <p:cNvPicPr>
            <a:picLocks noGrp="1" noChangeAspect="1"/>
          </p:cNvPicPr>
          <p:nvPr>
            <p:ph idx="1"/>
          </p:nvPr>
        </p:nvPicPr>
        <p:blipFill>
          <a:blip r:embed="rId3"/>
          <a:stretch>
            <a:fillRect/>
          </a:stretch>
        </p:blipFill>
        <p:spPr>
          <a:xfrm>
            <a:off x="2345568" y="1673998"/>
            <a:ext cx="8115666" cy="4320000"/>
          </a:xfrm>
          <a:prstGeom prst="rect">
            <a:avLst/>
          </a:prstGeom>
        </p:spPr>
      </p:pic>
      <p:sp>
        <p:nvSpPr>
          <p:cNvPr id="4" name="Pladsholder til dato 3">
            <a:extLst>
              <a:ext uri="{FF2B5EF4-FFF2-40B4-BE49-F238E27FC236}">
                <a16:creationId xmlns:a16="http://schemas.microsoft.com/office/drawing/2014/main" id="{4EDE6B0B-B71D-4D8C-9A49-9BA8F56ED547}"/>
              </a:ext>
            </a:extLst>
          </p:cNvPr>
          <p:cNvSpPr>
            <a:spLocks noGrp="1"/>
          </p:cNvSpPr>
          <p:nvPr>
            <p:ph type="dt" sz="half" idx="2"/>
          </p:nvPr>
        </p:nvSpPr>
        <p:spPr/>
        <p:txBody>
          <a:bodyPr/>
          <a:lstStyle/>
          <a:p>
            <a:fld id="{1D7E4C55-A973-4CF1-90E7-EF108D058A5C}" type="datetime1">
              <a:rPr lang="da-DK" smtClean="0"/>
              <a:t>24-06-2022</a:t>
            </a:fld>
            <a:endParaRPr lang="da-DK"/>
          </a:p>
        </p:txBody>
      </p:sp>
    </p:spTree>
    <p:extLst>
      <p:ext uri="{BB962C8B-B14F-4D97-AF65-F5344CB8AC3E}">
        <p14:creationId xmlns:p14="http://schemas.microsoft.com/office/powerpoint/2010/main" val="868643292"/>
      </p:ext>
    </p:extLst>
  </p:cSld>
  <p:clrMapOvr>
    <a:masterClrMapping/>
  </p:clrMapOvr>
  <mc:AlternateContent xmlns:mc="http://schemas.openxmlformats.org/markup-compatibility/2006" xmlns:p14="http://schemas.microsoft.com/office/powerpoint/2010/main">
    <mc:Choice Requires="p14">
      <p:transition spd="slow" p14:dur="2000" advTm="56751"/>
    </mc:Choice>
    <mc:Fallback xmlns="">
      <p:transition spd="slow" advTm="567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04563-BB1D-472C-817F-B6F47A5B7C2F}"/>
              </a:ext>
            </a:extLst>
          </p:cNvPr>
          <p:cNvSpPr>
            <a:spLocks noGrp="1"/>
          </p:cNvSpPr>
          <p:nvPr>
            <p:ph type="title"/>
          </p:nvPr>
        </p:nvSpPr>
        <p:spPr/>
        <p:txBody>
          <a:bodyPr/>
          <a:lstStyle/>
          <a:p>
            <a:r>
              <a:rPr lang="da-DK" b="1" dirty="0"/>
              <a:t>B</a:t>
            </a:r>
            <a:r>
              <a:rPr lang="da-DK" dirty="0"/>
              <a:t> – Brandspredning (vandret/lodret)</a:t>
            </a:r>
          </a:p>
        </p:txBody>
      </p:sp>
      <p:pic>
        <p:nvPicPr>
          <p:cNvPr id="5" name="Pladsholder til indhold 4">
            <a:extLst>
              <a:ext uri="{FF2B5EF4-FFF2-40B4-BE49-F238E27FC236}">
                <a16:creationId xmlns:a16="http://schemas.microsoft.com/office/drawing/2014/main" id="{D84CF683-1A83-441C-B99E-9F9A7AEF5566}"/>
              </a:ext>
            </a:extLst>
          </p:cNvPr>
          <p:cNvPicPr>
            <a:picLocks noGrp="1" noChangeAspect="1"/>
          </p:cNvPicPr>
          <p:nvPr>
            <p:ph idx="1"/>
          </p:nvPr>
        </p:nvPicPr>
        <p:blipFill>
          <a:blip r:embed="rId4"/>
          <a:stretch>
            <a:fillRect/>
          </a:stretch>
        </p:blipFill>
        <p:spPr>
          <a:xfrm>
            <a:off x="1838326" y="2076190"/>
            <a:ext cx="4733926" cy="3610234"/>
          </a:xfrm>
          <a:prstGeom prst="rect">
            <a:avLst/>
          </a:prstGeom>
        </p:spPr>
      </p:pic>
      <p:sp>
        <p:nvSpPr>
          <p:cNvPr id="4" name="Pladsholder til dato 3">
            <a:extLst>
              <a:ext uri="{FF2B5EF4-FFF2-40B4-BE49-F238E27FC236}">
                <a16:creationId xmlns:a16="http://schemas.microsoft.com/office/drawing/2014/main" id="{BFDC69D3-C7BD-4E93-BFC5-A8DCA14834D3}"/>
              </a:ext>
            </a:extLst>
          </p:cNvPr>
          <p:cNvSpPr>
            <a:spLocks noGrp="1"/>
          </p:cNvSpPr>
          <p:nvPr>
            <p:ph type="dt" sz="half" idx="2"/>
          </p:nvPr>
        </p:nvSpPr>
        <p:spPr/>
        <p:txBody>
          <a:bodyPr/>
          <a:lstStyle/>
          <a:p>
            <a:fld id="{A632CB1B-2930-4D97-B80F-5FB4A946EF94}" type="datetime1">
              <a:rPr lang="da-DK" smtClean="0"/>
              <a:t>24-06-2022</a:t>
            </a:fld>
            <a:endParaRPr lang="da-DK"/>
          </a:p>
        </p:txBody>
      </p:sp>
      <p:pic>
        <p:nvPicPr>
          <p:cNvPr id="6" name="Billede 5">
            <a:extLst>
              <a:ext uri="{FF2B5EF4-FFF2-40B4-BE49-F238E27FC236}">
                <a16:creationId xmlns:a16="http://schemas.microsoft.com/office/drawing/2014/main" id="{32F21271-35DA-4DD6-9740-AC9420AA5247}"/>
              </a:ext>
            </a:extLst>
          </p:cNvPr>
          <p:cNvPicPr>
            <a:picLocks noChangeAspect="1"/>
          </p:cNvPicPr>
          <p:nvPr/>
        </p:nvPicPr>
        <p:blipFill>
          <a:blip r:embed="rId5"/>
          <a:stretch>
            <a:fillRect/>
          </a:stretch>
        </p:blipFill>
        <p:spPr>
          <a:xfrm>
            <a:off x="6572251" y="2076191"/>
            <a:ext cx="4711870" cy="3610234"/>
          </a:xfrm>
          <a:prstGeom prst="rect">
            <a:avLst/>
          </a:prstGeom>
        </p:spPr>
      </p:pic>
    </p:spTree>
    <p:custDataLst>
      <p:tags r:id="rId1"/>
    </p:custDataLst>
    <p:extLst>
      <p:ext uri="{BB962C8B-B14F-4D97-AF65-F5344CB8AC3E}">
        <p14:creationId xmlns:p14="http://schemas.microsoft.com/office/powerpoint/2010/main" val="1283020336"/>
      </p:ext>
    </p:extLst>
  </p:cSld>
  <p:clrMapOvr>
    <a:masterClrMapping/>
  </p:clrMapOvr>
  <mc:AlternateContent xmlns:mc="http://schemas.openxmlformats.org/markup-compatibility/2006" xmlns:p14="http://schemas.microsoft.com/office/powerpoint/2010/main">
    <mc:Choice Requires="p14">
      <p:transition spd="slow" p14:dur="2000" advTm="117241"/>
    </mc:Choice>
    <mc:Fallback xmlns="">
      <p:transition spd="slow" advTm="117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870E6-9D67-43C8-AFD7-7AE86F215390}"/>
              </a:ext>
            </a:extLst>
          </p:cNvPr>
          <p:cNvSpPr>
            <a:spLocks noGrp="1"/>
          </p:cNvSpPr>
          <p:nvPr>
            <p:ph type="title"/>
          </p:nvPr>
        </p:nvSpPr>
        <p:spPr/>
        <p:txBody>
          <a:bodyPr/>
          <a:lstStyle/>
          <a:p>
            <a:r>
              <a:rPr lang="da-DK" b="1" dirty="0"/>
              <a:t>I</a:t>
            </a:r>
            <a:r>
              <a:rPr lang="da-DK" dirty="0"/>
              <a:t> - Identificering af brandens flow</a:t>
            </a:r>
          </a:p>
        </p:txBody>
      </p:sp>
      <p:sp>
        <p:nvSpPr>
          <p:cNvPr id="4" name="Pladsholder til dato 3">
            <a:extLst>
              <a:ext uri="{FF2B5EF4-FFF2-40B4-BE49-F238E27FC236}">
                <a16:creationId xmlns:a16="http://schemas.microsoft.com/office/drawing/2014/main" id="{B3A1B3B9-BCBE-4B95-9025-0491134D47A5}"/>
              </a:ext>
            </a:extLst>
          </p:cNvPr>
          <p:cNvSpPr>
            <a:spLocks noGrp="1"/>
          </p:cNvSpPr>
          <p:nvPr>
            <p:ph type="dt" sz="half" idx="2"/>
          </p:nvPr>
        </p:nvSpPr>
        <p:spPr/>
        <p:txBody>
          <a:bodyPr/>
          <a:lstStyle/>
          <a:p>
            <a:fld id="{04E7E5E8-EDBE-4178-A4AB-A1A9EBE25541}" type="datetime1">
              <a:rPr lang="da-DK" smtClean="0"/>
              <a:t>24-06-2022</a:t>
            </a:fld>
            <a:endParaRPr lang="da-DK"/>
          </a:p>
        </p:txBody>
      </p:sp>
      <p:pic>
        <p:nvPicPr>
          <p:cNvPr id="5" name="Billede 4">
            <a:extLst>
              <a:ext uri="{FF2B5EF4-FFF2-40B4-BE49-F238E27FC236}">
                <a16:creationId xmlns:a16="http://schemas.microsoft.com/office/drawing/2014/main" id="{2141AD0F-37B0-4AB9-AA94-9BBA0ABC5DE7}"/>
              </a:ext>
            </a:extLst>
          </p:cNvPr>
          <p:cNvPicPr>
            <a:picLocks noChangeAspect="1"/>
          </p:cNvPicPr>
          <p:nvPr/>
        </p:nvPicPr>
        <p:blipFill>
          <a:blip r:embed="rId4"/>
          <a:stretch>
            <a:fillRect/>
          </a:stretch>
        </p:blipFill>
        <p:spPr>
          <a:xfrm>
            <a:off x="1029810" y="1934759"/>
            <a:ext cx="5399565" cy="3160716"/>
          </a:xfrm>
          <a:prstGeom prst="rect">
            <a:avLst/>
          </a:prstGeom>
        </p:spPr>
      </p:pic>
      <p:pic>
        <p:nvPicPr>
          <p:cNvPr id="6" name="Billede 5">
            <a:extLst>
              <a:ext uri="{FF2B5EF4-FFF2-40B4-BE49-F238E27FC236}">
                <a16:creationId xmlns:a16="http://schemas.microsoft.com/office/drawing/2014/main" id="{EB019DC2-830F-470D-A121-F068823793E6}"/>
              </a:ext>
            </a:extLst>
          </p:cNvPr>
          <p:cNvPicPr>
            <a:picLocks noChangeAspect="1"/>
          </p:cNvPicPr>
          <p:nvPr/>
        </p:nvPicPr>
        <p:blipFill>
          <a:blip r:embed="rId5"/>
          <a:stretch>
            <a:fillRect/>
          </a:stretch>
        </p:blipFill>
        <p:spPr>
          <a:xfrm>
            <a:off x="6429375" y="1934759"/>
            <a:ext cx="4595956" cy="3160716"/>
          </a:xfrm>
          <a:prstGeom prst="rect">
            <a:avLst/>
          </a:prstGeom>
        </p:spPr>
      </p:pic>
    </p:spTree>
    <p:custDataLst>
      <p:tags r:id="rId1"/>
    </p:custDataLst>
    <p:extLst>
      <p:ext uri="{BB962C8B-B14F-4D97-AF65-F5344CB8AC3E}">
        <p14:creationId xmlns:p14="http://schemas.microsoft.com/office/powerpoint/2010/main" val="3205067014"/>
      </p:ext>
    </p:extLst>
  </p:cSld>
  <p:clrMapOvr>
    <a:masterClrMapping/>
  </p:clrMapOvr>
  <mc:AlternateContent xmlns:mc="http://schemas.openxmlformats.org/markup-compatibility/2006" xmlns:p14="http://schemas.microsoft.com/office/powerpoint/2010/main">
    <mc:Choice Requires="p14">
      <p:transition spd="slow" p14:dur="2000" advTm="115036"/>
    </mc:Choice>
    <mc:Fallback xmlns="">
      <p:transition spd="slow" advTm="1150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54581" x="2151063" y="6588125"/>
          <p14:tracePt t="54591" x="2228850" y="6419850"/>
          <p14:tracePt t="54602" x="2319338" y="6264275"/>
          <p14:tracePt t="54605" x="2411413" y="6127750"/>
          <p14:tracePt t="54615" x="2520950" y="5976938"/>
          <p14:tracePt t="54622" x="2606675" y="5857875"/>
          <p14:tracePt t="54633" x="2647950" y="5775325"/>
          <p14:tracePt t="54644" x="2703513" y="5694363"/>
          <p14:tracePt t="54648" x="2744788" y="5611813"/>
          <p14:tracePt t="54657" x="2771775" y="5514975"/>
          <p14:tracePt t="54662" x="2786063" y="5456238"/>
          <p14:tracePt t="54672" x="2794000" y="5397500"/>
          <p14:tracePt t="54683" x="2794000" y="5356225"/>
          <p14:tracePt t="54688" x="2794000" y="5314950"/>
          <p14:tracePt t="54698" x="2794000" y="5295900"/>
          <p14:tracePt t="54702" x="2794000" y="5268913"/>
          <p14:tracePt t="54713" x="2794000" y="5237163"/>
          <p14:tracePt t="54721" x="2794000" y="5210175"/>
          <p14:tracePt t="54727" x="2794000" y="5181600"/>
          <p14:tracePt t="54736" x="2794000" y="5141913"/>
          <p14:tracePt t="54741" x="2794000" y="5122863"/>
          <p14:tracePt t="54752" x="2794000" y="5105400"/>
          <p14:tracePt t="54762" x="2794000" y="5064125"/>
          <p14:tracePt t="54767" x="2794000" y="5035550"/>
          <p14:tracePt t="54777" x="2794000" y="4995863"/>
          <p14:tracePt t="54782" x="2794000" y="4962525"/>
          <p14:tracePt t="54793" x="2794000" y="4945063"/>
          <p14:tracePt t="54801" x="2794000" y="4918075"/>
          <p14:tracePt t="54807" x="2794000" y="4889500"/>
          <p14:tracePt t="54818" x="2794000" y="4872038"/>
          <p14:tracePt t="54823" x="2794000" y="4852988"/>
          <p14:tracePt t="54833" x="2794000" y="4811713"/>
          <p14:tracePt t="54844" x="2794000" y="4794250"/>
          <p14:tracePt t="54849" x="2794000" y="4752975"/>
          <p14:tracePt t="54858" x="2794000" y="4735513"/>
          <p14:tracePt t="54863" x="2794000" y="4679950"/>
          <p14:tracePt t="54873" x="2794000" y="4638675"/>
          <p14:tracePt t="54884" x="2794000" y="4570413"/>
          <p14:tracePt t="54889" x="2794000" y="4516438"/>
          <p14:tracePt t="54897" x="2794000" y="4475163"/>
          <p14:tracePt t="54902" x="2794000" y="4405313"/>
          <p14:tracePt t="54914" x="2794000" y="4329113"/>
          <p14:tracePt t="54922" x="2794000" y="4273550"/>
          <p14:tracePt t="54929" x="2794000" y="4219575"/>
          <p14:tracePt t="54939" x="2794000" y="4178300"/>
          <p14:tracePt t="54943" x="2794000" y="4122738"/>
          <p14:tracePt t="54953" x="2794000" y="4064000"/>
          <p14:tracePt t="54963" x="2794000" y="3954463"/>
          <p14:tracePt t="54970" x="2794000" y="3913188"/>
          <p14:tracePt t="54981" x="2794000" y="3844925"/>
          <p14:tracePt t="54984" x="2794000" y="3771900"/>
          <p14:tracePt t="55012" x="2794000" y="3630613"/>
          <p14:tracePt t="55020" x="2794000" y="3589338"/>
          <p14:tracePt t="55026" x="2808288" y="3533775"/>
          <p14:tracePt t="55035" x="2808288" y="3492500"/>
          <p14:tracePt t="55045" x="2808288" y="3475038"/>
          <p14:tracePt t="55049" x="2817813" y="3443288"/>
          <p14:tracePt t="55059" x="2825750" y="3414713"/>
          <p14:tracePt t="55065" x="2825750" y="3382963"/>
          <p14:tracePt t="55075" x="2825750" y="3378200"/>
          <p14:tracePt t="55084" x="2825750" y="3370263"/>
          <p14:tracePt t="55088" x="2835275" y="3351213"/>
          <p14:tracePt t="55098" x="2835275" y="3341688"/>
          <p14:tracePt t="55105" x="2835275" y="3328988"/>
          <p14:tracePt t="55115" x="2835275" y="3319463"/>
          <p14:tracePt t="55125" x="2844800" y="3309938"/>
          <p14:tracePt t="55132" x="2844800" y="3305175"/>
          <p14:tracePt t="55141" x="2854325" y="3287713"/>
          <p14:tracePt t="55147" x="2854325" y="3278188"/>
          <p14:tracePt t="55155" x="2854325" y="3263900"/>
          <p14:tracePt t="55165" x="2863850" y="3232150"/>
          <p14:tracePt t="55171" x="2863850" y="3214688"/>
          <p14:tracePt t="55182" x="2863850" y="3195638"/>
          <p14:tracePt t="55185" x="2871788" y="3168650"/>
          <p14:tracePt t="55195" x="2881313" y="3136900"/>
          <p14:tracePt t="55205" x="2881313" y="3109913"/>
          <p14:tracePt t="55212" x="2881313" y="3090863"/>
          <p14:tracePt t="55222" x="2881313" y="3059113"/>
          <p14:tracePt t="55228" x="2881313" y="3032125"/>
          <p14:tracePt t="55236" x="2881313" y="3013075"/>
          <p14:tracePt t="55248" x="2881313" y="2995613"/>
          <p14:tracePt t="55251" x="2881313" y="2981325"/>
          <p14:tracePt t="55261" x="2881313" y="2963863"/>
          <p14:tracePt t="55267" x="2881313" y="2944813"/>
          <p14:tracePt t="55277" x="2881313" y="2935288"/>
          <p14:tracePt t="55286" x="2881313" y="2927350"/>
          <p14:tracePt t="55290" x="2881313" y="2922588"/>
          <p14:tracePt t="55308" x="2881313" y="2913063"/>
          <p14:tracePt t="55328" x="2881313" y="2903538"/>
          <p14:tracePt t="55503" x="2881313" y="2908300"/>
          <p14:tracePt t="55519" x="2881313" y="2917825"/>
          <p14:tracePt t="55543" x="2881313" y="2922588"/>
          <p14:tracePt t="55616" x="2867025" y="2922588"/>
          <p14:tracePt t="55626" x="2863850" y="2922588"/>
          <p14:tracePt t="55630" x="2854325" y="2922588"/>
          <p14:tracePt t="55639" x="2844800" y="2922588"/>
          <p14:tracePt t="55650" x="2830513" y="2922588"/>
          <p14:tracePt t="55655" x="2822575" y="2922588"/>
          <p14:tracePt t="55665" x="2813050" y="2913063"/>
          <p14:tracePt t="55669" x="2798763" y="2913063"/>
          <p14:tracePt t="55681" x="2789238" y="2913063"/>
          <p14:tracePt t="55691" x="2781300" y="2903538"/>
          <p14:tracePt t="55695" x="2767013" y="2894013"/>
          <p14:tracePt t="55712" x="2757488" y="2894013"/>
          <p14:tracePt t="55731" x="2757488" y="2890838"/>
          <p14:tracePt t="55818" x="2762250" y="2890838"/>
          <p14:tracePt t="55842" x="2767013" y="2890838"/>
          <p14:tracePt t="55857" x="2776538" y="2881313"/>
          <p14:tracePt t="55868" x="2786063" y="2881313"/>
          <p14:tracePt t="55883" x="2798763" y="2881313"/>
          <p14:tracePt t="55892" x="2808288" y="2881313"/>
          <p14:tracePt t="55898" x="2817813" y="2881313"/>
          <p14:tracePt t="55907" x="2840038" y="2881313"/>
          <p14:tracePt t="55912" x="2849563" y="2871788"/>
          <p14:tracePt t="55923" x="2859088" y="2871788"/>
          <p14:tracePt t="55931" x="2876550" y="2862263"/>
          <p14:tracePt t="55938" x="2890838" y="2862263"/>
          <p14:tracePt t="55948" x="2900363" y="2862263"/>
          <p14:tracePt t="55954" x="2908300" y="2857500"/>
          <p14:tracePt t="55963" x="2917825" y="2857500"/>
          <p14:tracePt t="55973" x="2922588" y="2857500"/>
          <p14:tracePt t="55978" x="2940050" y="2849563"/>
          <p14:tracePt t="55987" x="2959100" y="2849563"/>
          <p14:tracePt t="56016" x="2990850" y="2840038"/>
          <p14:tracePt t="56019" x="3009900" y="2840038"/>
          <p14:tracePt t="56028" x="3013075" y="2840038"/>
          <p14:tracePt t="56033" x="3041650" y="2840038"/>
          <p14:tracePt t="56042" x="3059113" y="2840038"/>
          <p14:tracePt t="56052" x="3090863" y="2830513"/>
          <p14:tracePt t="56058" x="3132138" y="2830513"/>
          <p14:tracePt t="56068" x="3136900" y="2830513"/>
          <p14:tracePt t="56072" x="3146425" y="2830513"/>
          <p14:tracePt t="56083" x="3155950" y="2830513"/>
          <p14:tracePt t="56094" x="3168650" y="2830513"/>
          <p14:tracePt t="56099" x="3187700" y="2830513"/>
          <p14:tracePt t="56109" x="3195638" y="2840038"/>
          <p14:tracePt t="56114" x="3214688" y="2849563"/>
          <p14:tracePt t="56122" x="3219450" y="2857500"/>
          <p14:tracePt t="56132" x="3228975" y="2862263"/>
          <p14:tracePt t="56138" x="3236913" y="2862263"/>
          <p14:tracePt t="56150" x="3241675" y="2862263"/>
          <p14:tracePt t="56155" x="3251200" y="2871788"/>
          <p14:tracePt t="56165" x="3251200" y="2881313"/>
          <p14:tracePt t="56176" x="3270250" y="2890838"/>
          <p14:tracePt t="56188" x="3270250" y="2894013"/>
          <p14:tracePt t="56195" x="3287713" y="2894013"/>
          <p14:tracePt t="56205" x="3287713" y="2903538"/>
          <p14:tracePt t="56216" x="3292475" y="2913063"/>
          <p14:tracePt t="56219" x="3302000" y="2913063"/>
          <p14:tracePt t="56228" x="3302000" y="2922588"/>
          <p14:tracePt t="56235" x="3309938" y="2922588"/>
          <p14:tracePt t="56245" x="3314700" y="2927350"/>
          <p14:tracePt t="56259" x="3333750" y="2935288"/>
          <p14:tracePt t="56285" x="3343275" y="2954338"/>
          <p14:tracePt t="56295" x="3351213" y="2963863"/>
          <p14:tracePt t="56301" x="3360738" y="2963863"/>
          <p14:tracePt t="56312" x="3365500" y="2981325"/>
          <p14:tracePt t="56317" x="3375025" y="2986088"/>
          <p14:tracePt t="56325" x="3382963" y="2995613"/>
          <p14:tracePt t="56336" x="3402013" y="3013075"/>
          <p14:tracePt t="56341" x="3406775" y="3022600"/>
          <p14:tracePt t="56356" x="3424238" y="3041650"/>
          <p14:tracePt t="56365" x="3433763" y="3044825"/>
          <p14:tracePt t="56376" x="3433763" y="3054350"/>
          <p14:tracePt t="56384" x="3443288" y="3073400"/>
          <p14:tracePt t="56392" x="3452813" y="3078163"/>
          <p14:tracePt t="56397" x="3455988" y="3078163"/>
          <p14:tracePt t="56407" x="3465513" y="3095625"/>
          <p14:tracePt t="56419" x="3475038" y="3105150"/>
          <p14:tracePt t="56422" x="3475038" y="3114675"/>
          <p14:tracePt t="56432" x="3484563" y="3127375"/>
          <p14:tracePt t="56437" x="3489325" y="3136900"/>
          <p14:tracePt t="56450" x="3497263" y="3146425"/>
          <p14:tracePt t="56457" x="3516313" y="3163888"/>
          <p14:tracePt t="56462" x="3525838" y="3168650"/>
          <p14:tracePt t="56479" x="3525838" y="3178175"/>
          <p14:tracePt t="56488" x="3529013" y="3187700"/>
          <p14:tracePt t="56498" x="3529013" y="3190875"/>
          <p14:tracePt t="56503" x="3538538" y="3200400"/>
          <p14:tracePt t="56518" x="3557588" y="3209925"/>
          <p14:tracePt t="56527" x="3565525" y="3219450"/>
          <p14:tracePt t="56543" x="3570288" y="3232150"/>
          <p14:tracePt t="56557" x="3570288" y="3241675"/>
          <p14:tracePt t="56567" x="3579813" y="3251200"/>
          <p14:tracePt t="56578" x="3589338" y="3260725"/>
          <p14:tracePt t="56593" x="3598863" y="3263900"/>
          <p14:tracePt t="56597" x="3598863" y="3273425"/>
          <p14:tracePt t="56618" x="3598863" y="3282950"/>
          <p14:tracePt t="56623" x="3598863" y="3287713"/>
          <p14:tracePt t="56633" x="3598863" y="3297238"/>
          <p14:tracePt t="56651" x="3598863" y="3305175"/>
          <p14:tracePt t="56659" x="3598863" y="3314700"/>
          <p14:tracePt t="56673" x="3598863" y="3319463"/>
          <p14:tracePt t="56720" x="3594100" y="3319463"/>
          <p14:tracePt t="56747" x="3584575" y="3319463"/>
          <p14:tracePt t="56769" x="3575050" y="3319463"/>
          <p14:tracePt t="56787" x="3570288" y="3319463"/>
          <p14:tracePt t="56796" x="3562350" y="3319463"/>
          <p14:tracePt t="56810" x="3552825" y="3309938"/>
          <p14:tracePt t="56822" x="3548063" y="3309938"/>
          <p14:tracePt t="56835" x="3538538" y="3292475"/>
          <p14:tracePt t="56839" x="3529013" y="3282950"/>
          <p14:tracePt t="56861" x="3521075" y="3278188"/>
          <p14:tracePt t="56865" x="3516313" y="3268663"/>
          <p14:tracePt t="56875" x="3506788" y="3260725"/>
          <p14:tracePt t="56883" x="3497263" y="3255963"/>
          <p14:tracePt t="56891" x="3489325" y="3246438"/>
          <p14:tracePt t="56901" x="3484563" y="3246438"/>
          <p14:tracePt t="56905" x="3475038" y="3236913"/>
          <p14:tracePt t="56916" x="3465513" y="3219450"/>
          <p14:tracePt t="56921" x="3455988" y="3219450"/>
          <p14:tracePt t="56931" x="3452813" y="3214688"/>
          <p14:tracePt t="56942" x="3443288" y="3205163"/>
          <p14:tracePt t="56950" x="3443288" y="3195638"/>
          <p14:tracePt t="56955" x="3433763" y="3190875"/>
          <p14:tracePt t="56962" x="3419475" y="3182938"/>
          <p14:tracePt t="56983" x="3411538" y="3173413"/>
          <p14:tracePt t="56988" x="3392488" y="3163888"/>
          <p14:tracePt t="56998" x="3382963" y="3154363"/>
          <p14:tracePt t="57014" x="3370263" y="3151188"/>
          <p14:tracePt t="57022" x="3351213" y="3141663"/>
          <p14:tracePt t="57028" x="3346450" y="3132138"/>
          <p14:tracePt t="57043" x="3338513" y="3132138"/>
          <p14:tracePt t="57052" x="3328988" y="3122613"/>
          <p14:tracePt t="57062" x="3319463" y="3122613"/>
          <p14:tracePt t="57067" x="3306763" y="3117850"/>
          <p14:tracePt t="57079" x="3297238" y="3109913"/>
          <p14:tracePt t="57080" x="3287713" y="3109913"/>
          <p14:tracePt t="57092" x="3282950" y="3100388"/>
          <p14:tracePt t="57103" x="3273425" y="3090863"/>
          <p14:tracePt t="57106" x="3265488" y="3090863"/>
          <p14:tracePt t="57119" x="3255963" y="3090863"/>
          <p14:tracePt t="57123" x="3251200" y="3090863"/>
          <p14:tracePt t="57133" x="3232150" y="3086100"/>
          <p14:tracePt t="57142" x="3224213" y="3086100"/>
          <p14:tracePt t="57148" x="3219450" y="3086100"/>
          <p14:tracePt t="57158" x="3200400" y="3086100"/>
          <p14:tracePt t="57162" x="3192463" y="3086100"/>
          <p14:tracePt t="57172" x="3187700" y="3086100"/>
          <p14:tracePt t="57184" x="3178175" y="3086100"/>
          <p14:tracePt t="57187" x="3159125" y="3086100"/>
          <p14:tracePt t="57197" x="3151188" y="3086100"/>
          <p14:tracePt t="57203" x="3100388" y="3100388"/>
          <p14:tracePt t="57216" x="3082925" y="3117850"/>
          <p14:tracePt t="57223" x="3063875" y="3127375"/>
          <p14:tracePt t="57230" x="3046413" y="3127375"/>
          <p14:tracePt t="57239" x="3027363" y="3136900"/>
          <p14:tracePt t="57244" x="3017838" y="3136900"/>
          <p14:tracePt t="57254" x="3005138" y="3146425"/>
          <p14:tracePt t="57263" x="2995613" y="3154363"/>
          <p14:tracePt t="57270" x="2976563" y="3163888"/>
          <p14:tracePt t="57280" x="2968625" y="3168650"/>
          <p14:tracePt t="57286" x="2963863" y="3168650"/>
          <p14:tracePt t="57293" x="2944813" y="3187700"/>
          <p14:tracePt t="57303" x="2936875" y="3187700"/>
          <p14:tracePt t="57310" x="2908300" y="3195638"/>
          <p14:tracePt t="57320" x="2903538" y="3205163"/>
          <p14:tracePt t="57326" x="2895600" y="3205163"/>
          <p14:tracePt t="57336" x="2876550" y="3214688"/>
          <p14:tracePt t="57347" x="2871788" y="3224213"/>
          <p14:tracePt t="57352" x="2863850" y="3224213"/>
          <p14:tracePt t="57360" x="2854325" y="3227388"/>
          <p14:tracePt t="57366" x="2835275" y="3227388"/>
          <p14:tracePt t="57376" x="2817813" y="3236913"/>
          <p14:tracePt t="57387" x="2813050" y="3246438"/>
          <p14:tracePt t="57389" x="2803525" y="3246438"/>
          <p14:tracePt t="57400" x="2794000" y="3255963"/>
          <p14:tracePt t="57406" x="2776538" y="3263900"/>
          <p14:tracePt t="57419" x="2762250" y="3263900"/>
          <p14:tracePt t="57426" x="2752725" y="3268663"/>
          <p14:tracePt t="57432" x="2735263" y="3287713"/>
          <p14:tracePt t="57441" x="2716213" y="3287713"/>
          <p14:tracePt t="57447" x="2698750" y="3297238"/>
          <p14:tracePt t="57456" x="2679700" y="3305175"/>
          <p14:tracePt t="57465" x="2671763" y="3305175"/>
          <p14:tracePt t="57471" x="2667000" y="3314700"/>
          <p14:tracePt t="57483" x="2647950" y="3324225"/>
          <p14:tracePt t="57485" x="2640013" y="3324225"/>
          <p14:tracePt t="57495" x="2630488" y="3333750"/>
          <p14:tracePt t="57505" x="2625725" y="3336925"/>
          <p14:tracePt t="57511" x="2616200" y="3336925"/>
          <p14:tracePt t="57521" x="2606675" y="3346450"/>
          <p14:tracePt t="57527" x="2603500" y="3346450"/>
          <p14:tracePt t="57548" x="2603500" y="3355975"/>
          <p14:tracePt t="57561" x="2593975" y="3355975"/>
          <p14:tracePt t="57568" x="2593975" y="3360738"/>
          <p14:tracePt t="57592" x="2584450" y="3360738"/>
          <p14:tracePt t="57644" x="2589213" y="3360738"/>
          <p14:tracePt t="57658" x="2598738" y="3360738"/>
          <p14:tracePt t="57668" x="2603500" y="3360738"/>
          <p14:tracePt t="57672" x="2611438" y="3360738"/>
          <p14:tracePt t="57685" x="2620963" y="3360738"/>
          <p14:tracePt t="57688" x="2625725" y="3360738"/>
          <p14:tracePt t="57698" x="2635250" y="3360738"/>
          <p14:tracePt t="57707" x="2643188" y="3360738"/>
          <p14:tracePt t="57723" x="2662238" y="3351213"/>
          <p14:tracePt t="57738" x="2667000" y="3351213"/>
          <p14:tracePt t="57751" x="2716213" y="3351213"/>
          <p14:tracePt t="57754" x="2735263" y="3351213"/>
          <p14:tracePt t="57762" x="2740025" y="3351213"/>
          <p14:tracePt t="57766" x="2757488" y="3351213"/>
          <p14:tracePt t="57776" x="2767013" y="3351213"/>
          <p14:tracePt t="57788" x="2781300" y="3341688"/>
          <p14:tracePt t="57792" x="2789238" y="3341688"/>
          <p14:tracePt t="57802" x="2808288" y="3341688"/>
          <p14:tracePt t="57808" x="2825750" y="3333750"/>
          <p14:tracePt t="57820" x="2844800" y="3333750"/>
          <p14:tracePt t="57828" x="2863850" y="3333750"/>
          <p14:tracePt t="57832" x="2890838" y="3333750"/>
          <p14:tracePt t="57844" x="2908300" y="3333750"/>
          <p14:tracePt t="57851" x="2936875" y="3333750"/>
          <p14:tracePt t="57858" x="2954338" y="3333750"/>
          <p14:tracePt t="57868" x="2973388" y="3333750"/>
          <p14:tracePt t="57872" x="3000375" y="3333750"/>
          <p14:tracePt t="57884" x="3009900" y="3333750"/>
          <p14:tracePt t="57888" x="3027363" y="3333750"/>
          <p14:tracePt t="57898" x="3041650" y="3333750"/>
          <p14:tracePt t="57908" x="3049588" y="3333750"/>
          <p14:tracePt t="57917" x="3068638" y="3333750"/>
          <p14:tracePt t="57924" x="3086100" y="3333750"/>
          <p14:tracePt t="57928" x="3090863" y="3333750"/>
          <p14:tracePt t="57939" x="3109913" y="3333750"/>
          <p14:tracePt t="57951" x="3127375" y="3333750"/>
          <p14:tracePt t="57955" x="3136900" y="3333750"/>
          <p14:tracePt t="57966" x="3151188" y="3333750"/>
          <p14:tracePt t="57970" x="3159125" y="3336925"/>
          <p14:tracePt t="57979" x="3168650" y="3336925"/>
          <p14:tracePt t="57989" x="3182938" y="3336925"/>
          <p14:tracePt t="58015" x="3224213" y="3341688"/>
          <p14:tracePt t="58022" x="3232150" y="3351213"/>
          <p14:tracePt t="58032" x="3251200" y="3360738"/>
          <p14:tracePt t="58036" x="3270250" y="3370263"/>
          <p14:tracePt t="58047" x="3287713" y="3378200"/>
          <p14:tracePt t="58053" x="3306763" y="3378200"/>
          <p14:tracePt t="58062" x="3324225" y="3387725"/>
          <p14:tracePt t="58072" x="3343275" y="3397250"/>
          <p14:tracePt t="58076" x="3360738" y="3397250"/>
          <p14:tracePt t="58085" x="3379788" y="3397250"/>
          <p14:tracePt t="58092" x="3397250" y="3397250"/>
          <p14:tracePt t="58103" x="3411538" y="3397250"/>
          <p14:tracePt t="58113" x="3419475" y="3397250"/>
          <p14:tracePt t="58118" x="3438525" y="3397250"/>
          <p14:tracePt t="58127" x="3443288" y="3397250"/>
          <p14:tracePt t="58130" x="3452813" y="3397250"/>
          <p14:tracePt t="58141" x="3470275" y="3397250"/>
          <p14:tracePt t="58158" x="3475038" y="3397250"/>
          <p14:tracePt t="58168" x="3492500" y="3397250"/>
          <p14:tracePt t="58182" x="3502025" y="3397250"/>
          <p14:tracePt t="58192" x="3511550" y="3397250"/>
          <p14:tracePt t="58207" x="3516313" y="3397250"/>
          <p14:tracePt t="58383" x="3506788" y="3397250"/>
          <p14:tracePt t="58409" x="3506788" y="3392488"/>
          <p14:tracePt t="58430" x="3497263" y="3392488"/>
          <p14:tracePt t="58480" x="3497263" y="3387725"/>
          <p14:tracePt t="58504" x="3489325" y="3387725"/>
          <p14:tracePt t="58520" x="3484563" y="3387725"/>
          <p14:tracePt t="58611" x="3484563" y="3397250"/>
          <p14:tracePt t="58626" x="3484563" y="3406775"/>
          <p14:tracePt t="58631" x="3484563" y="3409950"/>
          <p14:tracePt t="58642" x="3475038" y="3419475"/>
          <p14:tracePt t="58653" x="3475038" y="3429000"/>
          <p14:tracePt t="58656" x="3475038" y="3438525"/>
          <p14:tracePt t="58667" x="3465513" y="3451225"/>
          <p14:tracePt t="58670" x="3465513" y="3460750"/>
          <p14:tracePt t="58682" x="3465513" y="3479800"/>
          <p14:tracePt t="58691" x="3465513" y="3497263"/>
          <p14:tracePt t="58695" x="3465513" y="3502025"/>
          <p14:tracePt t="58705" x="3465513" y="3521075"/>
          <p14:tracePt t="58710" x="3465513" y="3538538"/>
          <p14:tracePt t="58720" x="3455988" y="3557588"/>
          <p14:tracePt t="58730" x="3455988" y="3575050"/>
          <p14:tracePt t="58736" x="3455988" y="3579813"/>
          <p14:tracePt t="58747" x="3455988" y="3606800"/>
          <p14:tracePt t="58752" x="3448050" y="3625850"/>
          <p14:tracePt t="58761" x="3448050" y="3643313"/>
          <p14:tracePt t="58772" x="3448050" y="3670300"/>
          <p14:tracePt t="58777" x="3448050" y="3703638"/>
          <p14:tracePt t="58787" x="3438525" y="3730625"/>
          <p14:tracePt t="58791" x="3438525" y="3748088"/>
          <p14:tracePt t="58801" x="3438525" y="3757613"/>
          <p14:tracePt t="58811" x="3438525" y="3784600"/>
          <p14:tracePt t="58818" x="3438525" y="3803650"/>
          <p14:tracePt t="58827" x="3438525" y="3816350"/>
          <p14:tracePt t="58833" x="3438525" y="3849688"/>
          <p14:tracePt t="58843" x="3438525" y="3857625"/>
          <p14:tracePt t="58854" x="3438525" y="3862388"/>
          <p14:tracePt t="58857" x="3438525" y="3889375"/>
          <p14:tracePt t="58867" x="3438525" y="3898900"/>
          <p14:tracePt t="58885" x="3438525" y="3903663"/>
          <p14:tracePt t="58893" x="3438525" y="3913188"/>
          <p14:tracePt t="58908" x="3438525" y="3922713"/>
          <p14:tracePt t="58934" x="3438525" y="3930650"/>
          <p14:tracePt t="58950" x="3438525" y="3935413"/>
          <p14:tracePt t="58973" x="3438525" y="3944938"/>
          <p14:tracePt t="58990" x="3438525" y="3954463"/>
          <p14:tracePt t="58993" x="3438525" y="3959225"/>
          <p14:tracePt t="59021" x="3438525" y="3967163"/>
          <p14:tracePt t="59033" x="3438525" y="3976688"/>
          <p14:tracePt t="59047" x="3429000" y="3986213"/>
          <p14:tracePt t="59059" x="3429000" y="3990975"/>
          <p14:tracePt t="59069" x="3419475" y="3990975"/>
          <p14:tracePt t="59084" x="3419475" y="4000500"/>
          <p14:tracePt t="59094" x="3416300" y="4000500"/>
          <p14:tracePt t="59109" x="3416300" y="4008438"/>
          <p14:tracePt t="59117" x="3406775" y="4013200"/>
          <p14:tracePt t="59134" x="3397250" y="4013200"/>
          <p14:tracePt t="59139" x="3392488" y="4013200"/>
          <p14:tracePt t="59155" x="3382963" y="4013200"/>
          <p14:tracePt t="59165" x="3375025" y="4022725"/>
          <p14:tracePt t="59182" x="3365500" y="4022725"/>
          <p14:tracePt t="59196" x="3360738" y="4032250"/>
          <p14:tracePt t="59206" x="3351213" y="4032250"/>
          <p14:tracePt t="59222" x="3333750" y="4032250"/>
          <p14:tracePt t="59232" x="3328988" y="4032250"/>
          <p14:tracePt t="59236" x="3319463" y="4032250"/>
          <p14:tracePt t="59247" x="3309938" y="4032250"/>
          <p14:tracePt t="59258" x="3306763" y="4032250"/>
          <p14:tracePt t="59262" x="3297238" y="4032250"/>
          <p14:tracePt t="59272" x="3278188" y="4027488"/>
          <p14:tracePt t="59278" x="3260725" y="4027488"/>
          <p14:tracePt t="59287" x="3255963" y="4027488"/>
          <p14:tracePt t="59298" x="3246438" y="4017963"/>
          <p14:tracePt t="59302" x="3236913" y="4017963"/>
          <p14:tracePt t="59311" x="3224213" y="4017963"/>
          <p14:tracePt t="59319" x="3200400" y="4008438"/>
          <p14:tracePt t="59327" x="3195638" y="4008438"/>
          <p14:tracePt t="59337" x="3178175" y="4008438"/>
          <p14:tracePt t="59340" x="3168650" y="4000500"/>
          <p14:tracePt t="59352" x="3163888" y="4000500"/>
          <p14:tracePt t="59357" x="3155950" y="4000500"/>
          <p14:tracePt t="59367" x="3119438" y="4000500"/>
          <p14:tracePt t="59377" x="3090863" y="4000500"/>
          <p14:tracePt t="59381" x="3082925" y="4000500"/>
          <p14:tracePt t="59391" x="3054350" y="4000500"/>
          <p14:tracePt t="59397" x="3036888" y="4000500"/>
          <p14:tracePt t="59408" x="3022600" y="4000500"/>
          <p14:tracePt t="59419" x="3005138" y="4000500"/>
          <p14:tracePt t="59424" x="2986088" y="4000500"/>
          <p14:tracePt t="59432" x="2954338" y="4008438"/>
          <p14:tracePt t="59436" x="2936875" y="4008438"/>
          <p14:tracePt t="59446" x="2908300" y="4017963"/>
          <p14:tracePt t="59457" x="2900363" y="4017963"/>
          <p14:tracePt t="59462" x="2881313" y="4027488"/>
          <p14:tracePt t="59472" x="2867025" y="4027488"/>
          <p14:tracePt t="59477" x="2859088" y="4027488"/>
          <p14:tracePt t="59488" x="2840038" y="4027488"/>
          <p14:tracePt t="59497" x="2822575" y="4027488"/>
          <p14:tracePt t="59503" x="2808288" y="4027488"/>
          <p14:tracePt t="59516" x="2789238" y="4027488"/>
          <p14:tracePt t="59521" x="2749550" y="4027488"/>
          <p14:tracePt t="59529" x="2740025" y="4027488"/>
          <p14:tracePt t="59540" x="2720975" y="4027488"/>
          <p14:tracePt t="59543" x="2708275" y="4027488"/>
          <p14:tracePt t="59555" x="2689225" y="4027488"/>
          <p14:tracePt t="59559" x="2679700" y="4027488"/>
          <p14:tracePt t="59570" x="2662238" y="4027488"/>
          <p14:tracePt t="59582" x="2657475" y="4027488"/>
          <p14:tracePt t="59584" x="2647950" y="4022725"/>
          <p14:tracePt t="59593" x="2630488" y="4013200"/>
          <p14:tracePt t="59600" x="2620963" y="4013200"/>
          <p14:tracePt t="59610" x="2606675" y="4013200"/>
          <p14:tracePt t="59621" x="2598738" y="4013200"/>
          <p14:tracePt t="59624" x="2589213" y="4013200"/>
          <p14:tracePt t="59636" x="2574925" y="4013200"/>
          <p14:tracePt t="59640" x="2557463" y="4013200"/>
          <p14:tracePt t="59651" x="2547938" y="4003675"/>
          <p14:tracePt t="59660" x="2525713" y="4003675"/>
          <p14:tracePt t="59665" x="2516188" y="4003675"/>
          <p14:tracePt t="59676" x="2506663" y="4003675"/>
          <p14:tracePt t="59681" x="2497138" y="4003675"/>
          <p14:tracePt t="59690" x="2484438" y="4003675"/>
          <p14:tracePt t="59700" x="2465388" y="4003675"/>
          <p14:tracePt t="59706" x="2457450" y="4003675"/>
          <p14:tracePt t="59716" x="2452688" y="4003675"/>
          <p14:tracePt t="59721" x="2443163" y="4003675"/>
          <p14:tracePt t="59732" x="2416175" y="4003675"/>
          <p14:tracePt t="59740" x="2406650" y="4003675"/>
          <p14:tracePt t="59746" x="2401888" y="4003675"/>
          <p14:tracePt t="59756" x="2382838" y="4003675"/>
          <p14:tracePt t="59762" x="2374900" y="4003675"/>
          <p14:tracePt t="59772" x="2370138" y="4003675"/>
          <p14:tracePt t="59782" x="2351088" y="4003675"/>
          <p14:tracePt t="59787" x="2343150" y="4003675"/>
          <p14:tracePt t="59802" x="2338388" y="4003675"/>
          <p14:tracePt t="59812" x="2328863" y="4003675"/>
          <p14:tracePt t="59826" x="2319338" y="4003675"/>
          <p14:tracePt t="59836" x="2309813" y="4003675"/>
          <p14:tracePt t="59842" x="2306638" y="4003675"/>
          <p14:tracePt t="59853" x="2297113" y="4000500"/>
          <p14:tracePt t="59901" x="2287588" y="4000500"/>
          <p14:tracePt t="59932" x="2287588" y="3990975"/>
          <p14:tracePt t="59958" x="2287588" y="3981450"/>
          <p14:tracePt t="59972" x="2292350" y="3981450"/>
          <p14:tracePt t="59983" x="2292350" y="3976688"/>
          <p14:tracePt t="60003" x="2301875" y="3976688"/>
          <p14:tracePt t="60024" x="2306638" y="3976688"/>
          <p14:tracePt t="60028" x="2314575" y="3967163"/>
          <p14:tracePt t="60062" x="2333625" y="3967163"/>
          <p14:tracePt t="60067" x="2338388" y="3967163"/>
          <p14:tracePt t="60084" x="2355850" y="3967163"/>
          <p14:tracePt t="60092" x="2365375" y="3967163"/>
          <p14:tracePt t="60102" x="2374900" y="3967163"/>
          <p14:tracePt t="60109" x="2387600" y="3967163"/>
          <p14:tracePt t="60120" x="2397125" y="3971925"/>
          <p14:tracePt t="60123" x="2406650" y="3971925"/>
          <p14:tracePt t="60133" x="2428875" y="3971925"/>
          <p14:tracePt t="60143" x="2438400" y="3976688"/>
          <p14:tracePt t="60151" x="2457450" y="3976688"/>
          <p14:tracePt t="60160" x="2484438" y="3986213"/>
          <p14:tracePt t="60163" x="2493963" y="3986213"/>
          <p14:tracePt t="60173" x="2511425" y="3986213"/>
          <p14:tracePt t="60186" x="2538413" y="4000500"/>
          <p14:tracePt t="60190" x="2547938" y="4000500"/>
          <p14:tracePt t="60217" x="2603500" y="4000500"/>
          <p14:tracePt t="60225" x="2616200" y="4000500"/>
          <p14:tracePt t="60229" x="2635250" y="4000500"/>
          <p14:tracePt t="60240" x="2643188" y="4000500"/>
          <p14:tracePt t="60245" x="2647950" y="4000500"/>
          <p14:tracePt t="60256" x="2667000" y="4000500"/>
          <p14:tracePt t="60265" x="2676525" y="4000500"/>
          <p14:tracePt t="60269" x="2689225" y="4000500"/>
          <p14:tracePt t="60279" x="2698750" y="4000500"/>
          <p14:tracePt t="60284" x="2716213" y="4000500"/>
          <p14:tracePt t="60305" x="2720975" y="4000500"/>
          <p14:tracePt t="60311" x="2740025" y="4000500"/>
          <p14:tracePt t="60322" x="2757488" y="4000500"/>
          <p14:tracePt t="60325" x="2767013" y="4000500"/>
          <p14:tracePt t="60335" x="2781300" y="4000500"/>
          <p14:tracePt t="60353" x="2789238" y="4000500"/>
          <p14:tracePt t="60362" x="2808288" y="4000500"/>
          <p14:tracePt t="60376" x="2813050" y="4000500"/>
          <p14:tracePt t="60387" x="2822575" y="4000500"/>
          <p14:tracePt t="60392" x="2830513" y="4000500"/>
          <p14:tracePt t="60402" x="2835275" y="4000500"/>
          <p14:tracePt t="60416" x="2844800" y="4000500"/>
          <p14:tracePt t="60428" x="2854325" y="4000500"/>
          <p14:tracePt t="60441" x="2867025" y="4000500"/>
          <p14:tracePt t="60447" x="2876550" y="4000500"/>
          <p14:tracePt t="60456" x="2886075" y="4000500"/>
          <p14:tracePt t="60467" x="2895600" y="4000500"/>
          <p14:tracePt t="60471" x="2908300" y="4000500"/>
          <p14:tracePt t="60480" x="2917825" y="4000500"/>
          <p14:tracePt t="60488" x="2927350" y="4000500"/>
          <p14:tracePt t="60497" x="2940050" y="4000500"/>
          <p14:tracePt t="60507" x="2949575" y="4000500"/>
          <p14:tracePt t="60511" x="2968625" y="4000500"/>
          <p14:tracePt t="60523" x="2973388" y="4000500"/>
          <p14:tracePt t="60528" x="2990850" y="4000500"/>
          <p14:tracePt t="60538" x="3000375" y="4003675"/>
          <p14:tracePt t="60549" x="3005138" y="4003675"/>
          <p14:tracePt t="60555" x="3013075" y="4003675"/>
          <p14:tracePt t="60563" x="3032125" y="4003675"/>
          <p14:tracePt t="60567" x="3049588" y="4003675"/>
          <p14:tracePt t="60578" x="3054350" y="4003675"/>
          <p14:tracePt t="60589" x="3073400" y="4003675"/>
          <p14:tracePt t="60593" x="3082925" y="4003675"/>
          <p14:tracePt t="60603" x="3095625" y="4003675"/>
          <p14:tracePt t="60608" x="3105150" y="4003675"/>
          <p14:tracePt t="60618" x="3122613" y="4003675"/>
          <p14:tracePt t="60630" x="3136900" y="4003675"/>
          <p14:tracePt t="60633" x="3146425" y="4003675"/>
          <p14:tracePt t="60643" x="3163888" y="4003675"/>
          <p14:tracePt t="60649" x="3168650" y="4003675"/>
          <p14:tracePt t="60658" x="3178175" y="4003675"/>
          <p14:tracePt t="60667" x="3187700" y="4003675"/>
          <p14:tracePt t="60673" x="3200400" y="4003675"/>
          <p14:tracePt t="60684" x="3209925" y="4003675"/>
          <p14:tracePt t="60690" x="3219450" y="4003675"/>
          <p14:tracePt t="60700" x="3228975" y="4003675"/>
          <p14:tracePt t="60710" x="3232150" y="4003675"/>
          <p14:tracePt t="60714" x="3241675" y="4003675"/>
          <p14:tracePt t="60725" x="3251200" y="4003675"/>
          <p14:tracePt t="60730" x="3265488" y="4003675"/>
          <p14:tracePt t="60738" x="3273425" y="4003675"/>
          <p14:tracePt t="60749" x="3282950" y="4003675"/>
          <p14:tracePt t="60756" x="3297238" y="4003675"/>
          <p14:tracePt t="60765" x="3306763" y="4003675"/>
          <p14:tracePt t="60768" x="3314700" y="4003675"/>
          <p14:tracePt t="60779" x="3319463" y="4003675"/>
          <p14:tracePt t="60789" x="3338513" y="4003675"/>
          <p14:tracePt t="60795" x="3346450" y="4003675"/>
          <p14:tracePt t="60804" x="3355975" y="4003675"/>
          <p14:tracePt t="60808" x="3360738" y="4003675"/>
          <p14:tracePt t="60821" x="3379788" y="4003675"/>
          <p14:tracePt t="60828" x="3387725" y="4003675"/>
          <p14:tracePt t="60834" x="3392488" y="4003675"/>
          <p14:tracePt t="60845" x="3411538" y="4003675"/>
          <p14:tracePt t="60859" x="3419475" y="4003675"/>
          <p14:tracePt t="60869" x="3424238" y="4003675"/>
          <p14:tracePt t="60875" x="3433763" y="4003675"/>
          <p14:tracePt t="60886" x="3443288" y="4003675"/>
          <p14:tracePt t="60891" x="3448050" y="4003675"/>
          <p14:tracePt t="60901" x="3455988" y="4003675"/>
          <p14:tracePt t="60911" x="3465513" y="4003675"/>
          <p14:tracePt t="60915" x="3475038" y="4003675"/>
          <p14:tracePt t="60925" x="3479800" y="4003675"/>
          <p14:tracePt t="60930" x="3489325" y="4003675"/>
          <p14:tracePt t="60941" x="3497263" y="4003675"/>
          <p14:tracePt t="60953" x="3502025" y="4003675"/>
          <p14:tracePt t="60955" x="3511550" y="4003675"/>
          <p14:tracePt t="60966" x="3521075" y="4003675"/>
          <p14:tracePt t="60972" x="3525838" y="4003675"/>
          <p14:tracePt t="60984" x="3533775" y="4003675"/>
          <p14:tracePt t="60992" x="3543300" y="4003675"/>
          <p14:tracePt t="60998" x="3552825" y="4003675"/>
          <p14:tracePt t="61018" x="3557588" y="4003675"/>
          <p14:tracePt t="61023" x="3565525" y="4003675"/>
          <p14:tracePt t="61032" x="3575050" y="4003675"/>
          <p14:tracePt t="61049" x="3579813" y="4003675"/>
          <p14:tracePt t="61053" x="3589338" y="4003675"/>
          <p14:tracePt t="61071" x="3598863" y="4003675"/>
          <p14:tracePt t="61090" x="3606800" y="4003675"/>
          <p14:tracePt t="61167" x="3602038" y="4003675"/>
          <p14:tracePt t="61173" x="3594100" y="4003675"/>
          <p14:tracePt t="61194" x="3575050" y="4000500"/>
          <p14:tracePt t="61197" x="3570288" y="3995738"/>
          <p14:tracePt t="61207" x="3562350" y="3995738"/>
          <p14:tracePt t="61213" x="3543300" y="3995738"/>
          <p14:tracePt t="61223" x="3538538" y="3995738"/>
          <p14:tracePt t="61233" x="3529013" y="3995738"/>
          <p14:tracePt t="61249" x="3511550" y="3986213"/>
          <p14:tracePt t="61254" x="3502025" y="3986213"/>
          <p14:tracePt t="61263" x="3489325" y="3986213"/>
          <p14:tracePt t="61273" x="3479800" y="3986213"/>
          <p14:tracePt t="61279" x="3470275" y="3986213"/>
          <p14:tracePt t="61291" x="3465513" y="3976688"/>
          <p14:tracePt t="61293" x="3455988" y="3976688"/>
          <p14:tracePt t="61303" x="3438525" y="3967163"/>
          <p14:tracePt t="61313" x="3433763" y="3967163"/>
          <p14:tracePt t="61321" x="3424238" y="3967163"/>
          <p14:tracePt t="61329" x="3406775" y="3967163"/>
          <p14:tracePt t="61334" x="3402013" y="3967163"/>
          <p14:tracePt t="61345" x="3382963" y="3967163"/>
          <p14:tracePt t="61356" x="3365500" y="3967163"/>
          <p14:tracePt t="61358" x="3355975" y="3967163"/>
          <p14:tracePt t="61369" x="3343275" y="3967163"/>
          <p14:tracePt t="61375" x="3333750" y="3967163"/>
          <p14:tracePt t="61387" x="3324225" y="3967163"/>
          <p14:tracePt t="61396" x="3309938" y="3967163"/>
          <p14:tracePt t="61400" x="3302000" y="3967163"/>
          <p14:tracePt t="61410" x="3292475" y="3967163"/>
          <p14:tracePt t="61417" x="3287713" y="3967163"/>
          <p14:tracePt t="61426" x="3278188" y="3967163"/>
          <p14:tracePt t="61436" x="3260725" y="3959225"/>
          <p14:tracePt t="61442" x="3241675" y="3949700"/>
          <p14:tracePt t="61451" x="3232150" y="3949700"/>
          <p14:tracePt t="61457" x="3219450" y="3949700"/>
          <p14:tracePt t="61465" x="3200400" y="3949700"/>
          <p14:tracePt t="61475" x="3192463" y="3949700"/>
          <p14:tracePt t="61483" x="3182938" y="3944938"/>
          <p14:tracePt t="61492" x="3168650" y="3935413"/>
          <p14:tracePt t="61495" x="3159125" y="3935413"/>
          <p14:tracePt t="61505" x="3151188" y="3935413"/>
          <p14:tracePt t="61517" x="3136900" y="3935413"/>
          <p14:tracePt t="61523" x="3127375" y="3935413"/>
          <p14:tracePt t="61531" x="3119438" y="3935413"/>
          <p14:tracePt t="61535" x="3100388" y="3927475"/>
          <p14:tracePt t="61545" x="3095625" y="3927475"/>
          <p14:tracePt t="61556" x="3086100" y="3917950"/>
          <p14:tracePt t="61561" x="3068638" y="3917950"/>
          <p14:tracePt t="61571" x="3063875" y="3917950"/>
          <p14:tracePt t="61575" x="3054350" y="3917950"/>
          <p14:tracePt t="61589" x="3046413" y="3917950"/>
          <p14:tracePt t="61597" x="3032125" y="3908425"/>
          <p14:tracePt t="61601" x="3022600" y="3908425"/>
          <p14:tracePt t="61611" x="3013075" y="3908425"/>
          <p14:tracePt t="61618" x="2995613" y="3898900"/>
          <p14:tracePt t="61627" x="2990850" y="3894138"/>
          <p14:tracePt t="61637" x="2981325" y="3894138"/>
          <p14:tracePt t="61641" x="2973388" y="3886200"/>
          <p14:tracePt t="61653" x="2968625" y="3886200"/>
          <p14:tracePt t="61667" x="2949575" y="3876675"/>
          <p14:tracePt t="61677" x="2940050" y="3876675"/>
          <p14:tracePt t="61682" x="2932113" y="3876675"/>
          <p14:tracePt t="61693" x="2917825" y="3867150"/>
          <p14:tracePt t="61697" x="2900363" y="3857625"/>
          <p14:tracePt t="61707" x="2890838" y="3857625"/>
          <p14:tracePt t="61717" x="2871788" y="3849688"/>
          <p14:tracePt t="61724" x="2854325" y="3849688"/>
          <p14:tracePt t="61732" x="2844800" y="3849688"/>
          <p14:tracePt t="61736" x="2830513" y="3840163"/>
          <p14:tracePt t="61747" x="2822575" y="3840163"/>
          <p14:tracePt t="61757" x="2803525" y="3835400"/>
          <p14:tracePt t="61762" x="2798763" y="3825875"/>
          <p14:tracePt t="61772" x="2781300" y="3825875"/>
          <p14:tracePt t="61777" x="2762250" y="3816350"/>
          <p14:tracePt t="61788" x="2744788" y="3808413"/>
          <p14:tracePt t="61799" x="2725738" y="3808413"/>
          <p14:tracePt t="61803" x="2708275" y="3798888"/>
          <p14:tracePt t="61813" x="2667000" y="3784600"/>
          <p14:tracePt t="61822" x="2647950" y="3784600"/>
          <p14:tracePt t="61829" x="2640013" y="3779838"/>
          <p14:tracePt t="61839" x="2630488" y="3779838"/>
          <p14:tracePt t="61843" x="2625725" y="3779838"/>
          <p14:tracePt t="61855" x="2616200" y="3779838"/>
          <p14:tracePt t="61859" x="2606675" y="3779838"/>
          <p14:tracePt t="61869" x="2603500" y="3779838"/>
          <p14:tracePt t="61883" x="2593975" y="3779838"/>
          <p14:tracePt t="61892" x="2593975" y="3771900"/>
          <p14:tracePt t="61899" x="2584450" y="3771900"/>
          <p14:tracePt t="61909" x="2574925" y="3771900"/>
          <p14:tracePt t="61921" x="2570163" y="3771900"/>
          <p14:tracePt t="61923" x="2570163" y="3762375"/>
          <p14:tracePt t="61933" x="2552700" y="3752850"/>
          <p14:tracePt t="61949" x="2543175" y="3748088"/>
          <p14:tracePt t="61959" x="2525713" y="3740150"/>
          <p14:tracePt t="61965" x="2520950" y="3740150"/>
          <p14:tracePt t="61976" x="2511425" y="3721100"/>
          <p14:tracePt t="61980" x="2501900" y="3721100"/>
          <p14:tracePt t="61991" x="2493963" y="3711575"/>
          <p14:tracePt t="62000" x="2489200" y="3706813"/>
          <p14:tracePt t="62006" x="2479675" y="3706813"/>
          <p14:tracePt t="62017" x="2470150" y="3698875"/>
          <p14:tracePt t="62053" x="2457450" y="3689350"/>
          <p14:tracePt t="62061" x="2447925" y="3689350"/>
          <p14:tracePt t="62080" x="2443163" y="3689350"/>
          <p14:tracePt t="62202" x="2443163" y="3703638"/>
          <p14:tracePt t="62208" x="2452688" y="3711575"/>
          <p14:tracePt t="62217" x="2460625" y="3711575"/>
          <p14:tracePt t="62224" x="2470150" y="3716338"/>
          <p14:tracePt t="62231" x="2484438" y="3725863"/>
          <p14:tracePt t="62242" x="2493963" y="3735388"/>
          <p14:tracePt t="62247" x="2501900" y="3743325"/>
          <p14:tracePt t="62258" x="2516188" y="3752850"/>
          <p14:tracePt t="62263" x="2533650" y="3752850"/>
          <p14:tracePt t="62272" x="2552700" y="3762375"/>
          <p14:tracePt t="62284" x="2562225" y="3767138"/>
          <p14:tracePt t="62289" x="2570163" y="3767138"/>
          <p14:tracePt t="62297" x="2579688" y="3767138"/>
          <p14:tracePt t="62313" x="2584450" y="3767138"/>
          <p14:tracePt t="62327" x="2593975" y="3767138"/>
          <p14:tracePt t="62338" x="2603500" y="3767138"/>
          <p14:tracePt t="62343" x="2606675" y="3767138"/>
          <p14:tracePt t="62355" x="2606675" y="3776663"/>
          <p14:tracePt t="62363" x="2616200" y="3776663"/>
          <p14:tracePt t="62368" x="2625725" y="3776663"/>
          <p14:tracePt t="62380" x="2625725" y="3784600"/>
          <p14:tracePt t="62384" x="2630488" y="3784600"/>
          <p14:tracePt t="62393" x="2640013" y="3784600"/>
          <p14:tracePt t="62403" x="2640013" y="3794125"/>
          <p14:tracePt t="62410" x="2647950" y="3794125"/>
          <p14:tracePt t="62424" x="2657475" y="3798888"/>
          <p14:tracePt t="62432" x="2662238" y="3808413"/>
          <p14:tracePt t="62443" x="2671763" y="3808413"/>
          <p14:tracePt t="62450" x="2679700" y="3816350"/>
          <p14:tracePt t="62459" x="2684463" y="3821113"/>
          <p14:tracePt t="62462" x="2693988" y="3830638"/>
          <p14:tracePt t="62472" x="2703513" y="3830638"/>
          <p14:tracePt t="62486" x="2713038" y="3840163"/>
          <p14:tracePt t="62489" x="2716213" y="3857625"/>
          <p14:tracePt t="62499" x="2725738" y="3862388"/>
          <p14:tracePt t="62502" x="2735263" y="3862388"/>
          <p14:tracePt t="62516" x="2744788" y="3871913"/>
          <p14:tracePt t="62540" x="2749550" y="3881438"/>
          <p14:tracePt t="62546" x="2757488" y="3881438"/>
          <p14:tracePt t="62566" x="2767013" y="3881438"/>
          <p14:tracePt t="62588" x="2771775" y="3881438"/>
          <p14:tracePt t="62990" x="2771775" y="3876675"/>
          <p14:tracePt t="63014" x="2762250" y="3867150"/>
          <p14:tracePt t="63351" x="2762250" y="3862388"/>
          <p14:tracePt t="63402" x="2752725" y="3862388"/>
          <p14:tracePt t="63715" x="2752725" y="3871913"/>
          <p14:tracePt t="63729" x="2752725" y="3889375"/>
          <p14:tracePt t="63746" x="2752725" y="3908425"/>
          <p14:tracePt t="63757" x="2752725" y="3917950"/>
          <p14:tracePt t="63766" x="2757488" y="3930650"/>
          <p14:tracePt t="63772" x="2757488" y="3940175"/>
          <p14:tracePt t="63781" x="2757488" y="3949700"/>
          <p14:tracePt t="63786" x="2767013" y="3963988"/>
          <p14:tracePt t="63795" x="2767013" y="3981450"/>
          <p14:tracePt t="63806" x="2767013" y="3990975"/>
          <p14:tracePt t="63812" x="2776538" y="4017963"/>
          <p14:tracePt t="63823" x="2786063" y="4044950"/>
          <p14:tracePt t="63826" x="2808288" y="4090988"/>
          <p14:tracePt t="63836" x="2817813" y="4122738"/>
          <p14:tracePt t="63846" x="2817813" y="4149725"/>
          <p14:tracePt t="63853" x="2825750" y="4191000"/>
          <p14:tracePt t="63862" x="2825750" y="4232275"/>
          <p14:tracePt t="63865" x="2825750" y="4273550"/>
          <p14:tracePt t="63877" x="2825750" y="4292600"/>
          <p14:tracePt t="63886" x="2825750" y="4310063"/>
          <p14:tracePt t="63892" x="2825750" y="4337050"/>
          <p14:tracePt t="63906" x="2835275" y="4356100"/>
          <p14:tracePt t="63928" x="2844800" y="4365625"/>
          <p14:tracePt t="63931" x="2863850" y="4365625"/>
          <p14:tracePt t="63942" x="2890838" y="4365625"/>
          <p14:tracePt t="63948" x="2944813" y="4365625"/>
          <p14:tracePt t="63959" x="2976563" y="4365625"/>
          <p14:tracePt t="63968" x="3032125" y="4365625"/>
          <p14:tracePt t="63973" x="3105150" y="4365625"/>
          <p14:tracePt t="63980" x="3195638" y="4365625"/>
          <p14:tracePt t="63989" x="3255963" y="4356100"/>
          <p14:tracePt t="64018" x="3630613" y="4287838"/>
          <p14:tracePt t="64024" x="3740150" y="4273550"/>
          <p14:tracePt t="64027" x="3817938" y="4259263"/>
          <p14:tracePt t="64037" x="3932238" y="4246563"/>
          <p14:tracePt t="64047" x="4022725" y="4232275"/>
          <p14:tracePt t="64055" x="4119563" y="4205288"/>
          <p14:tracePt t="64063" x="4164013" y="4191000"/>
          <p14:tracePt t="64067" x="4205288" y="4191000"/>
          <p14:tracePt t="64077" x="4246563" y="4173538"/>
          <p14:tracePt t="64088" x="4287838" y="4173538"/>
          <p14:tracePt t="64093" x="4319588" y="4159250"/>
          <p14:tracePt t="64104" x="4338638" y="4149725"/>
          <p14:tracePt t="64107" x="4365625" y="4141788"/>
          <p14:tracePt t="64117" x="4411663" y="4117975"/>
          <p14:tracePt t="64129" x="4443413" y="4110038"/>
          <p14:tracePt t="64132" x="4470400" y="4090988"/>
          <p14:tracePt t="64142" x="4489450" y="4081463"/>
          <p14:tracePt t="64149" x="4511675" y="4073525"/>
          <p14:tracePt t="64160" x="4538663" y="4049713"/>
          <p14:tracePt t="64169" x="4557713" y="4049713"/>
          <p14:tracePt t="64173" x="4565650" y="4040188"/>
          <p14:tracePt t="64183" x="4594225" y="4022725"/>
          <p14:tracePt t="64191" x="4611688" y="4013200"/>
          <p14:tracePt t="64199" x="4621213" y="4013200"/>
          <p14:tracePt t="64208" x="4643438" y="3995738"/>
          <p14:tracePt t="64213" x="4675188" y="3986213"/>
          <p14:tracePt t="64224" x="4694238" y="3976688"/>
          <p14:tracePt t="64229" x="4725988" y="3959225"/>
          <p14:tracePt t="64239" x="4757738" y="3949700"/>
          <p14:tracePt t="64249" x="4762500" y="3940175"/>
          <p14:tracePt t="64257" x="4789488" y="3930650"/>
          <p14:tracePt t="64265" x="4821238" y="3922713"/>
          <p14:tracePt t="64269" x="4826000" y="3922713"/>
          <p14:tracePt t="64279" x="4854575" y="3913188"/>
          <p14:tracePt t="64291" x="4872038" y="3903663"/>
          <p14:tracePt t="64295" x="4903788" y="3903663"/>
          <p14:tracePt t="64305" x="4945063" y="3889375"/>
          <p14:tracePt t="64309" x="5041900" y="3876675"/>
          <p14:tracePt t="64319" x="5081588" y="3876675"/>
          <p14:tracePt t="64328" x="5137150" y="3867150"/>
          <p14:tracePt t="64335" x="5191125" y="3867150"/>
          <p14:tracePt t="64345" x="5237163" y="3857625"/>
          <p14:tracePt t="64351" x="5292725" y="3857625"/>
          <p14:tracePt t="64361" x="5310188" y="3849688"/>
          <p14:tracePt t="64371" x="5329238" y="3849688"/>
          <p14:tracePt t="64375" x="5338763" y="3849688"/>
          <p14:tracePt t="64386" x="5341938" y="3840163"/>
          <p14:tracePt t="64412" x="5351463" y="3840163"/>
          <p14:tracePt t="64452" x="5360988" y="3844925"/>
          <p14:tracePt t="64465" x="5365750" y="3844925"/>
          <p14:tracePt t="64472" x="5365750" y="3849688"/>
          <p14:tracePt t="64492" x="5375275" y="3849688"/>
          <p14:tracePt t="64902" x="5370513" y="3867150"/>
          <p14:tracePt t="64910" x="5365750" y="3876675"/>
          <p14:tracePt t="64916" x="5365750" y="3881438"/>
          <p14:tracePt t="64927" x="5365750" y="3889375"/>
          <p14:tracePt t="64930" x="5365750" y="3908425"/>
          <p14:tracePt t="64942" x="5365750" y="3917950"/>
          <p14:tracePt t="64953" x="5365750" y="3930650"/>
          <p14:tracePt t="64956" x="5365750" y="3963988"/>
          <p14:tracePt t="64966" x="5365750" y="3967163"/>
          <p14:tracePt t="64972" x="5365750" y="3995738"/>
          <p14:tracePt t="64981" x="5365750" y="4003675"/>
          <p14:tracePt t="64992" x="5365750" y="4017963"/>
          <p14:tracePt t="64995" x="5365750" y="4027488"/>
          <p14:tracePt t="65020" x="5365750" y="4040188"/>
          <p14:tracePt t="65046" x="5365750" y="4049713"/>
          <p14:tracePt t="65078" x="5365750" y="4059238"/>
          <p14:tracePt t="65090" x="5356225" y="4068763"/>
          <p14:tracePt t="65100" x="5346700" y="4068763"/>
          <p14:tracePt t="65117" x="5338763" y="4073525"/>
          <p14:tracePt t="65128" x="5334000" y="4073525"/>
          <p14:tracePt t="65141" x="5324475" y="4081463"/>
          <p14:tracePt t="65153" x="5305425" y="4090988"/>
          <p14:tracePt t="65167" x="5302250" y="4090988"/>
          <p14:tracePt t="65173" x="5283200" y="4100513"/>
          <p14:tracePt t="65183" x="5283200" y="4105275"/>
          <p14:tracePt t="65194" x="5273675" y="4105275"/>
          <p14:tracePt t="65198" x="5256213" y="4113213"/>
          <p14:tracePt t="65208" x="5256213" y="4122738"/>
          <p14:tracePt t="65225" x="5251450" y="4132263"/>
          <p14:tracePt t="65238" x="5251450" y="4137025"/>
          <p14:tracePt t="65254" x="5251450" y="4146550"/>
          <p14:tracePt t="65263" x="5251450" y="4154488"/>
          <p14:tracePt t="65278" x="5251450" y="4173538"/>
          <p14:tracePt t="65291" x="5251450" y="4178300"/>
          <p14:tracePt t="65303" x="5260975" y="4195763"/>
          <p14:tracePt t="65313" x="5268913" y="4205288"/>
          <p14:tracePt t="65320" x="5268913" y="4210050"/>
          <p14:tracePt t="65330" x="5278438" y="4219575"/>
          <p14:tracePt t="65333" x="5283200" y="4227513"/>
          <p14:tracePt t="65355" x="5302250" y="4246563"/>
          <p14:tracePt t="65361" x="5310188" y="4251325"/>
          <p14:tracePt t="65373" x="5319713" y="4268788"/>
          <p14:tracePt t="65383" x="5324475" y="4278313"/>
          <p14:tracePt t="65400" x="5334000" y="4287838"/>
          <p14:tracePt t="65410" x="5341938" y="4292600"/>
          <p14:tracePt t="65427" x="5351463" y="4292600"/>
          <p14:tracePt t="65435" x="5356225" y="4300538"/>
          <p14:tracePt t="65449" x="5365750" y="4300538"/>
          <p14:tracePt t="65465" x="5383213" y="4310063"/>
          <p14:tracePt t="65476" x="5387975" y="4319588"/>
          <p14:tracePt t="65493" x="5407025" y="4324350"/>
          <p14:tracePt t="65506" x="5414963" y="4324350"/>
          <p14:tracePt t="65516" x="5424488" y="4332288"/>
          <p14:tracePt t="65521" x="5429250" y="4332288"/>
          <p14:tracePt t="65535" x="5438775" y="4341813"/>
          <p14:tracePt t="65546" x="5456238" y="4351338"/>
          <p14:tracePt t="65556" x="5461000" y="4351338"/>
          <p14:tracePt t="65563" x="5470525" y="4356100"/>
          <p14:tracePt t="65571" x="5480050" y="4356100"/>
          <p14:tracePt t="65575" x="5487988" y="4356100"/>
          <p14:tracePt t="65585" x="5502275" y="4365625"/>
          <p14:tracePt t="65596" x="5521325" y="4365625"/>
          <p14:tracePt t="65600" x="5529263" y="4365625"/>
          <p14:tracePt t="65611" x="5538788" y="4365625"/>
          <p14:tracePt t="65614" x="5543550" y="4365625"/>
          <p14:tracePt t="65637" x="5553075" y="4365625"/>
          <p14:tracePt t="65658" x="5561013" y="4365625"/>
          <p14:tracePt t="65667" x="5565775" y="4365625"/>
          <p14:tracePt t="65682" x="5575300" y="4365625"/>
          <p14:tracePt t="65693" x="5584825" y="4356100"/>
          <p14:tracePt t="65708" x="5594350" y="4346575"/>
          <p14:tracePt t="65717" x="5597525" y="4337050"/>
          <p14:tracePt t="65725" x="5607050" y="4337050"/>
          <p14:tracePt t="65733" x="5616575" y="4324350"/>
          <p14:tracePt t="65738" x="5626100" y="4314825"/>
          <p14:tracePt t="65748" x="5626100" y="4305300"/>
          <p14:tracePt t="65760" x="5630863" y="4300538"/>
          <p14:tracePt t="65764" x="5638800" y="4292600"/>
          <p14:tracePt t="65774" x="5638800" y="4283075"/>
          <p14:tracePt t="65778" x="5648325" y="4273550"/>
          <p14:tracePt t="65788" x="5653088" y="4268788"/>
          <p14:tracePt t="65804" x="5662613" y="4268788"/>
          <p14:tracePt t="65813" x="5662613" y="4259263"/>
          <p14:tracePt t="65837" x="5662613" y="4251325"/>
          <p14:tracePt t="65880" x="5670550" y="4251325"/>
          <p14:tracePt t="66016" x="5670550" y="4246563"/>
          <p14:tracePt t="66020" x="5670550" y="4237038"/>
          <p14:tracePt t="66039" x="5670550" y="4227513"/>
          <p14:tracePt t="66054" x="5670550" y="4219575"/>
          <p14:tracePt t="66058" x="5670550" y="4214813"/>
          <p14:tracePt t="66111" x="5670550" y="4205288"/>
          <p14:tracePt t="66165" x="5667375" y="4205288"/>
          <p14:tracePt t="66193" x="5657850" y="4210050"/>
          <p14:tracePt t="66201" x="5657850" y="4214813"/>
          <p14:tracePt t="66218" x="5653088" y="4214813"/>
          <p14:tracePt t="66241" x="5653088" y="4222750"/>
          <p14:tracePt t="66261" x="5643563" y="4232275"/>
          <p14:tracePt t="66287" x="5634038" y="4241800"/>
          <p14:tracePt t="66301" x="5634038" y="4246563"/>
          <p14:tracePt t="66312" x="5630863" y="4256088"/>
          <p14:tracePt t="66343" x="5621338" y="4264025"/>
          <p14:tracePt t="66356" x="5611813" y="4268788"/>
          <p14:tracePt t="66368" x="5602288" y="4278313"/>
          <p14:tracePt t="66395" x="5597525" y="4287838"/>
          <p14:tracePt t="66404" x="5589588" y="4287838"/>
          <p14:tracePt t="66410" x="5580063" y="4287838"/>
          <p14:tracePt t="66423" x="5575300" y="4295775"/>
          <p14:tracePt t="66426" x="5565775" y="4295775"/>
          <p14:tracePt t="66443" x="5557838" y="4300538"/>
          <p14:tracePt t="66450" x="5548313" y="4300538"/>
          <p14:tracePt t="66461" x="5543550" y="4300538"/>
          <p14:tracePt t="66464" x="5534025" y="4300538"/>
          <p14:tracePt t="66484" x="5524500" y="4300538"/>
          <p14:tracePt t="66491" x="5521325" y="4300538"/>
          <p14:tracePt t="66502" x="5511800" y="4300538"/>
          <p14:tracePt t="66513" x="5502275" y="4300538"/>
          <p14:tracePt t="66530" x="5497513" y="4300538"/>
          <p14:tracePt t="66546" x="5487988" y="4300538"/>
          <p14:tracePt t="66570" x="5461000" y="4287838"/>
          <p14:tracePt t="66580" x="5451475" y="4287838"/>
          <p14:tracePt t="66586" x="5451475" y="4273550"/>
          <p14:tracePt t="66605" x="5443538" y="4264025"/>
          <p14:tracePt t="66609" x="5443538" y="4256088"/>
          <p14:tracePt t="66619" x="5438775" y="4256088"/>
          <p14:tracePt t="66626" x="5429250" y="4251325"/>
          <p14:tracePt t="66635" x="5429250" y="4241800"/>
          <p14:tracePt t="66645" x="5429250" y="4232275"/>
          <p14:tracePt t="66649" x="5429250" y="4222750"/>
          <p14:tracePt t="66662" x="5429250" y="4219575"/>
          <p14:tracePt t="66665" x="5429250" y="4210050"/>
          <p14:tracePt t="66676" x="5429250" y="4191000"/>
          <p14:tracePt t="66693" x="5429250" y="4186238"/>
          <p14:tracePt t="66706" x="5429250" y="4178300"/>
          <p14:tracePt t="66807" x="5429250" y="4183063"/>
          <p14:tracePt t="66821" x="5434013" y="4186238"/>
          <p14:tracePt t="66827" x="5443538" y="4205288"/>
          <p14:tracePt t="66836" x="5443538" y="4214813"/>
          <p14:tracePt t="66847" x="5448300" y="4222750"/>
          <p14:tracePt t="66853" x="5448300" y="4237038"/>
          <p14:tracePt t="66862" x="5448300" y="4246563"/>
          <p14:tracePt t="66867" x="5456238" y="4256088"/>
          <p14:tracePt t="66878" x="5465763" y="4268788"/>
          <p14:tracePt t="66890" x="5465763" y="4278313"/>
          <p14:tracePt t="66893" x="5475288" y="4287838"/>
          <p14:tracePt t="66902" x="5480050" y="4292600"/>
          <p14:tracePt t="66917" x="5480050" y="4300538"/>
          <p14:tracePt t="66928" x="5487988" y="4300538"/>
          <p14:tracePt t="66943" x="5497513" y="4300538"/>
          <p14:tracePt t="66974" x="5497513" y="4310063"/>
          <p14:tracePt t="67025" x="5502275" y="4310063"/>
          <p14:tracePt t="67039" x="5511800" y="4310063"/>
          <p14:tracePt t="67553" x="5507038" y="4319588"/>
          <p14:tracePt t="67578" x="5502275" y="4324350"/>
          <p14:tracePt t="67603" x="5492750" y="4332288"/>
          <p14:tracePt t="67620" x="5492750" y="4341813"/>
          <p14:tracePt t="67631" x="5484813" y="4341813"/>
          <p14:tracePt t="67683" x="5480050" y="4346575"/>
          <p14:tracePt t="67735" x="5480050" y="4356100"/>
          <p14:tracePt t="67739" x="5480050" y="4365625"/>
          <p14:tracePt t="67757" x="5480050" y="4378325"/>
          <p14:tracePt t="67766" x="5480050" y="4387850"/>
          <p14:tracePt t="67776" x="5480050" y="4397375"/>
          <p14:tracePt t="67780" x="5480050" y="4414838"/>
          <p14:tracePt t="67797" x="5470525" y="4419600"/>
          <p14:tracePt t="67806" x="5461000" y="4429125"/>
          <p14:tracePt t="67824" x="5461000" y="4438650"/>
          <p14:tracePt t="67832" x="5461000" y="4443413"/>
          <p14:tracePt t="67846" x="5456238" y="4451350"/>
          <p14:tracePt t="67857" x="5456238" y="4460875"/>
          <p14:tracePt t="67872" x="5456238" y="4465638"/>
          <p14:tracePt t="67968" x="5456238" y="4456113"/>
          <p14:tracePt t="67993" x="5456238" y="4446588"/>
          <p14:tracePt t="67999" x="5456238" y="4443413"/>
          <p14:tracePt t="68023" x="5456238" y="4424363"/>
          <p14:tracePt t="68032" x="5456238" y="4419600"/>
          <p14:tracePt t="68037" x="5456238" y="4410075"/>
          <p14:tracePt t="68048" x="5456238" y="4402138"/>
          <p14:tracePt t="68058" x="5456238" y="4392613"/>
          <p14:tracePt t="68064" x="5448300" y="4378325"/>
          <p14:tracePt t="68074" x="5448300" y="4368800"/>
          <p14:tracePt t="68089" x="5438775" y="4351338"/>
          <p14:tracePt t="68097" x="5429250" y="4341813"/>
          <p14:tracePt t="68104" x="5429250" y="4337050"/>
          <p14:tracePt t="68114" x="5429250" y="4319588"/>
          <p14:tracePt t="68118" x="5429250" y="4310063"/>
          <p14:tracePt t="68137" x="5429250" y="4295775"/>
          <p14:tracePt t="68142" x="5419725" y="4287838"/>
          <p14:tracePt t="68158" x="5419725" y="4278313"/>
          <p14:tracePt t="68169" x="5419725" y="4273550"/>
          <p14:tracePt t="68182" x="5419725" y="4264025"/>
          <p14:tracePt t="68194" x="5419725" y="4256088"/>
          <p14:tracePt t="68210" x="5419725" y="4251325"/>
          <p14:tracePt t="68220" x="5419725" y="4241800"/>
          <p14:tracePt t="68236" x="5419725" y="4232275"/>
          <p14:tracePt t="68239" x="5419725" y="4222750"/>
          <p14:tracePt t="68261" x="5419725" y="4219575"/>
          <p14:tracePt t="68264" x="5419725" y="4210050"/>
          <p14:tracePt t="68280" x="5419725" y="4200525"/>
          <p14:tracePt t="68300" x="5419725" y="4195763"/>
          <p14:tracePt t="68306" x="5419725" y="4186238"/>
          <p14:tracePt t="68319" x="5414963" y="4186238"/>
          <p14:tracePt t="68331" x="5414963" y="4178300"/>
          <p14:tracePt t="68346" x="5414963" y="4173538"/>
          <p14:tracePt t="68358" x="5414963" y="4164013"/>
          <p14:tracePt t="68362" x="5414963" y="4154488"/>
          <p14:tracePt t="68372" x="5407025" y="4146550"/>
          <p14:tracePt t="68382" x="5407025" y="4141788"/>
          <p14:tracePt t="68397" x="5397500" y="4132263"/>
          <p14:tracePt t="68402" x="5397500" y="4122738"/>
          <p14:tracePt t="68423" x="5397500" y="4117975"/>
          <p14:tracePt t="68426" x="5392738" y="4110038"/>
          <p14:tracePt t="68442" x="5383213" y="4090988"/>
          <p14:tracePt t="68452" x="5383213" y="4081463"/>
          <p14:tracePt t="68463" x="5383213" y="4076700"/>
          <p14:tracePt t="68466" x="5383213" y="4068763"/>
          <p14:tracePt t="68476" x="5383213" y="4059238"/>
          <p14:tracePt t="68482" x="5383213" y="4054475"/>
          <p14:tracePt t="68493" x="5375275" y="4044950"/>
          <p14:tracePt t="68502" x="5375275" y="4037013"/>
          <p14:tracePt t="68507" x="5375275" y="4027488"/>
          <p14:tracePt t="68516" x="5365750" y="4022725"/>
          <p14:tracePt t="68521" x="5365750" y="4003675"/>
          <p14:tracePt t="68530" x="5365750" y="3995738"/>
          <p14:tracePt t="68541" x="5365750" y="3990975"/>
          <p14:tracePt t="68548" x="5365750" y="3971925"/>
          <p14:tracePt t="68558" x="5365750" y="3963988"/>
          <p14:tracePt t="68563" x="5365750" y="3959225"/>
          <p14:tracePt t="68572" x="5365750" y="3949700"/>
          <p14:tracePt t="68588" x="5365750" y="3940175"/>
          <p14:tracePt t="68598" x="5365750" y="3935413"/>
          <p14:tracePt t="68613" x="5365750" y="3927475"/>
          <p14:tracePt t="68624" x="5365750" y="3908425"/>
          <p14:tracePt t="68637" x="5365750" y="3898900"/>
          <p14:tracePt t="68654" x="5360988" y="3894138"/>
          <p14:tracePt t="68664" x="5360988" y="3886200"/>
          <p14:tracePt t="68678" x="5360988" y="3876675"/>
          <p14:tracePt t="68683" x="5360988" y="3871913"/>
          <p14:tracePt t="68703" x="5360988" y="3862388"/>
          <p14:tracePt t="68708" x="5360988" y="3852863"/>
          <p14:tracePt t="68718" x="5360988" y="3849688"/>
          <p14:tracePt t="68724" x="5360988" y="3840163"/>
          <p14:tracePt t="68733" x="5360988" y="3830638"/>
          <p14:tracePt t="68742" x="5360988" y="3821113"/>
          <p14:tracePt t="68761" x="5360988" y="3816350"/>
          <p14:tracePt t="68763" x="5360988" y="3808413"/>
          <p14:tracePt t="68773" x="5370513" y="3798888"/>
          <p14:tracePt t="68782" x="5378450" y="3794125"/>
          <p14:tracePt t="68799" x="5378450" y="3776663"/>
          <p14:tracePt t="68803" x="5383213" y="3767138"/>
          <p14:tracePt t="68845" x="5392738" y="3762375"/>
          <p14:tracePt t="68853" x="5402263" y="3752850"/>
          <p14:tracePt t="68865" x="5402263" y="3743325"/>
          <p14:tracePt t="68869" x="5407025" y="3735388"/>
          <p14:tracePt t="68879" x="5407025" y="3730625"/>
          <p14:tracePt t="68885" x="5414963" y="3721100"/>
          <p14:tracePt t="68896" x="5424488" y="3711575"/>
          <p14:tracePt t="68909" x="5424488" y="3706813"/>
          <p14:tracePt t="68920" x="5434013" y="3698875"/>
          <p14:tracePt t="68926" x="5434013" y="3689350"/>
          <p14:tracePt t="68936" x="5434013" y="3679825"/>
          <p14:tracePt t="68946" x="5438775" y="3675063"/>
          <p14:tracePt t="68962" x="5448300" y="3667125"/>
          <p14:tracePt t="68976" x="5456238" y="3648075"/>
          <p14:tracePt t="68993" x="5456238" y="3643313"/>
          <p14:tracePt t="69002" x="5465763" y="3633788"/>
          <p14:tracePt t="69005" x="5470525" y="3625850"/>
          <p14:tracePt t="69026" x="5480050" y="3621088"/>
          <p14:tracePt t="69032" x="5487988" y="3611563"/>
          <p14:tracePt t="69045" x="5492750" y="3602038"/>
          <p14:tracePt t="69057" x="5502275" y="3594100"/>
          <p14:tracePt t="69066" x="5502275" y="3589338"/>
          <p14:tracePt t="69070" x="5511800" y="3579813"/>
          <p14:tracePt t="69087" x="5521325" y="3570288"/>
          <p14:tracePt t="69097" x="5524500" y="3565525"/>
          <p14:tracePt t="69107" x="5524500" y="3557588"/>
          <p14:tracePt t="69111" x="5534025" y="3548063"/>
          <p14:tracePt t="69121" x="5553075" y="3529013"/>
          <p14:tracePt t="69128" x="5580063" y="3521075"/>
          <p14:tracePt t="69136" x="5602288" y="3502025"/>
          <p14:tracePt t="69147" x="5607050" y="3492500"/>
          <p14:tracePt t="69151" x="5607050" y="3484563"/>
          <p14:tracePt t="69162" x="5626100" y="3479800"/>
          <p14:tracePt t="69167" x="5626100" y="3470275"/>
          <p14:tracePt t="69177" x="5643563" y="3460750"/>
          <p14:tracePt t="69186" x="5643563" y="3451225"/>
          <p14:tracePt t="69191" x="5653088" y="3451225"/>
          <p14:tracePt t="69202" x="5657850" y="3451225"/>
          <p14:tracePt t="69207" x="5657850" y="3448050"/>
          <p14:tracePt t="69217" x="5667375" y="3448050"/>
          <p14:tracePt t="69228" x="5675313" y="3448050"/>
          <p14:tracePt t="69243" x="5680075" y="3438525"/>
          <p14:tracePt t="69248" x="5680075" y="3429000"/>
          <p14:tracePt t="69267" x="5689600" y="3419475"/>
          <p14:tracePt t="69273" x="5699125" y="3414713"/>
          <p14:tracePt t="69288" x="5708650" y="3414713"/>
          <p14:tracePt t="69299" x="5711825" y="3406775"/>
          <p14:tracePt t="69313" x="5721350" y="3397250"/>
          <p14:tracePt t="69324" x="5730875" y="3392488"/>
          <p14:tracePt t="69339" x="5735638" y="3392488"/>
          <p14:tracePt t="69350" x="5745163" y="3392488"/>
          <p14:tracePt t="69353" x="5753100" y="3373438"/>
          <p14:tracePt t="69365" x="5762625" y="3365500"/>
          <p14:tracePt t="69369" x="5767388" y="3365500"/>
          <p14:tracePt t="69380" x="5784850" y="3355975"/>
          <p14:tracePt t="69391" x="5794375" y="3351213"/>
          <p14:tracePt t="69395" x="5803900" y="3341688"/>
          <p14:tracePt t="69404" x="5818188" y="3333750"/>
          <p14:tracePt t="69410" x="5826125" y="3324225"/>
          <p14:tracePt t="69419" x="5835650" y="3324225"/>
          <p14:tracePt t="69431" x="5854700" y="3305175"/>
          <p14:tracePt t="69435" x="5872163" y="3297238"/>
          <p14:tracePt t="69445" x="5876925" y="3292475"/>
          <p14:tracePt t="69449" x="5894388" y="3282950"/>
          <p14:tracePt t="69459" x="5903913" y="3273425"/>
          <p14:tracePt t="69468" x="5922963" y="3263900"/>
          <p14:tracePt t="69475" x="5940425" y="3246438"/>
          <p14:tracePt t="69485" x="5949950" y="3236913"/>
          <p14:tracePt t="69490" x="5949950" y="3232150"/>
          <p14:tracePt t="69499" x="5954713" y="3224213"/>
          <p14:tracePt t="69510" x="5964238" y="3224213"/>
          <p14:tracePt t="69516" x="5964238" y="3214688"/>
          <p14:tracePt t="69541" x="5972175" y="3205163"/>
          <p14:tracePt t="69552" x="5972175" y="3200400"/>
          <p14:tracePt t="69556" x="5976938" y="3190875"/>
          <p14:tracePt t="69572" x="5976938" y="3182938"/>
          <p14:tracePt t="69582" x="5976938" y="3178175"/>
          <p14:tracePt t="69591" x="5986463" y="3168650"/>
          <p14:tracePt t="69597" x="5986463" y="3159125"/>
          <p14:tracePt t="69606" x="5986463" y="3151188"/>
          <p14:tracePt t="69612" x="5995988" y="3146425"/>
          <p14:tracePt t="69621" x="5995988" y="3136900"/>
          <p14:tracePt t="69636" x="6000750" y="3127375"/>
          <p14:tracePt t="69648" x="6008688" y="3122613"/>
          <p14:tracePt t="69652" x="6008688" y="3114675"/>
          <p14:tracePt t="69664" x="6008688" y="3105150"/>
          <p14:tracePt t="69672" x="6008688" y="3095625"/>
          <p14:tracePt t="69687" x="6018213" y="3090863"/>
          <p14:tracePt t="69692" x="6018213" y="3073400"/>
          <p14:tracePt t="69702" x="6018213" y="3063875"/>
          <p14:tracePt t="69712" x="6018213" y="3041650"/>
          <p14:tracePt t="69718" x="6018213" y="3022600"/>
          <p14:tracePt t="69729" x="6018213" y="3005138"/>
          <p14:tracePt t="69733" x="6018213" y="2995613"/>
          <p14:tracePt t="69741" x="6018213" y="2981325"/>
          <p14:tracePt t="69754" x="6018213" y="2971800"/>
          <p14:tracePt t="69759" x="6018213" y="2963863"/>
          <p14:tracePt t="69768" x="6018213" y="2959100"/>
          <p14:tracePt t="69773" x="6018213" y="2949575"/>
          <p14:tracePt t="69782" x="6018213" y="2930525"/>
          <p14:tracePt t="69794" x="6018213" y="2927350"/>
          <p14:tracePt t="69808" x="6013450" y="2908300"/>
          <p14:tracePt t="69813" x="6013450" y="2898775"/>
          <p14:tracePt t="69825" x="6013450" y="2881313"/>
          <p14:tracePt t="69834" x="6013450" y="2876550"/>
          <p14:tracePt t="69837" x="6013450" y="2857500"/>
          <p14:tracePt t="69848" x="6003925" y="2849563"/>
          <p14:tracePt t="70049" x="6003925" y="2844800"/>
          <p14:tracePt t="70075" x="6003925" y="2835275"/>
          <p14:tracePt t="70105" x="6003925" y="2825750"/>
          <p14:tracePt t="70170" x="6003925" y="2820988"/>
          <p14:tracePt t="70216" x="6000750" y="2820988"/>
          <p14:tracePt t="70226" x="5981700" y="2830513"/>
          <p14:tracePt t="70236" x="5959475" y="2876550"/>
          <p14:tracePt t="70240" x="5908675" y="2927350"/>
          <p14:tracePt t="70250" x="5876925" y="2959100"/>
          <p14:tracePt t="70256" x="5854700" y="3005138"/>
          <p14:tracePt t="70266" x="5835650" y="3032125"/>
          <p14:tracePt t="70276" x="5818188" y="3041650"/>
          <p14:tracePt t="70280" x="5808663" y="3063875"/>
          <p14:tracePt t="70292" x="5784850" y="3081338"/>
          <p14:tracePt t="70298" x="5767388" y="3090863"/>
          <p14:tracePt t="70306" x="5748338" y="3109913"/>
          <p14:tracePt t="70316" x="5716588" y="3117850"/>
          <p14:tracePt t="70320" x="5708650" y="3136900"/>
          <p14:tracePt t="70333" x="5689600" y="3146425"/>
          <p14:tracePt t="70336" x="5670550" y="3168650"/>
          <p14:tracePt t="70346" x="5648325" y="3195638"/>
          <p14:tracePt t="70356" x="5630863" y="3227388"/>
          <p14:tracePt t="70363" x="5597525" y="3260725"/>
          <p14:tracePt t="70372" x="5589588" y="3268663"/>
          <p14:tracePt t="70376" x="5580063" y="3287713"/>
          <p14:tracePt t="70386" x="5570538" y="3305175"/>
          <p14:tracePt t="70398" x="5561013" y="3324225"/>
          <p14:tracePt t="70402" x="5543550" y="3341688"/>
          <p14:tracePt t="70412" x="5543550" y="3360738"/>
          <p14:tracePt t="70416" x="5543550" y="3378200"/>
          <p14:tracePt t="70429" x="5534025" y="3406775"/>
          <p14:tracePt t="70436" x="5524500" y="3438525"/>
          <p14:tracePt t="70442" x="5516563" y="3455988"/>
          <p14:tracePt t="70452" x="5516563" y="3484563"/>
          <p14:tracePt t="70457" x="5502275" y="3516313"/>
          <p14:tracePt t="70468" x="5492750" y="3533775"/>
          <p14:tracePt t="70476" x="5484813" y="3552825"/>
          <p14:tracePt t="70482" x="5484813" y="3570288"/>
          <p14:tracePt t="70494" x="5475288" y="3589338"/>
          <p14:tracePt t="70500" x="5465763" y="3606800"/>
          <p14:tracePt t="70509" x="5465763" y="3616325"/>
          <p14:tracePt t="70518" x="5456238" y="3643313"/>
          <p14:tracePt t="70523" x="5448300" y="3662363"/>
          <p14:tracePt t="70532" x="5448300" y="3670300"/>
          <p14:tracePt t="70539" x="5438775" y="3694113"/>
          <p14:tracePt t="70549" x="5429250" y="3725863"/>
          <p14:tracePt t="70561" x="5429250" y="3735388"/>
          <p14:tracePt t="70563" x="5429250" y="3762375"/>
          <p14:tracePt t="70573" x="5419725" y="3767138"/>
          <p14:tracePt t="70579" x="5419725" y="3776663"/>
          <p14:tracePt t="70589" x="5411788" y="3803650"/>
          <p14:tracePt t="70599" x="5407025" y="3813175"/>
          <p14:tracePt t="70605" x="5407025" y="3835400"/>
          <p14:tracePt t="70616" x="5397500" y="3867150"/>
          <p14:tracePt t="70620" x="5387975" y="3886200"/>
          <p14:tracePt t="70631" x="5387975" y="3903663"/>
          <p14:tracePt t="70639" x="5375275" y="3922713"/>
          <p14:tracePt t="70646" x="5375275" y="3949700"/>
          <p14:tracePt t="70656" x="5375275" y="3981450"/>
          <p14:tracePt t="70659" x="5365750" y="4000500"/>
          <p14:tracePt t="70670" x="5365750" y="4017963"/>
          <p14:tracePt t="70680" x="5365750" y="4032250"/>
          <p14:tracePt t="70686" x="5365750" y="4040188"/>
          <p14:tracePt t="70697" x="5365750" y="4059238"/>
          <p14:tracePt t="70702" x="5365750" y="4076700"/>
          <p14:tracePt t="70712" x="5360988" y="4081463"/>
          <p14:tracePt t="70722" x="5360988" y="4100513"/>
          <p14:tracePt t="70726" x="5360988" y="4110038"/>
          <p14:tracePt t="70735" x="5360988" y="4122738"/>
          <p14:tracePt t="70741" x="5360988" y="4141788"/>
          <p14:tracePt t="70752" x="5360988" y="4149725"/>
          <p14:tracePt t="70763" x="5360988" y="4168775"/>
          <p14:tracePt t="70766" x="5360988" y="4183063"/>
          <p14:tracePt t="70776" x="5360988" y="4191000"/>
          <p14:tracePt t="70782" x="5360988" y="4200525"/>
          <p14:tracePt t="70791" x="5360988" y="4205288"/>
          <p14:tracePt t="70801" x="5360988" y="4214813"/>
          <p14:tracePt t="70806" x="5360988" y="4222750"/>
          <p14:tracePt t="70815" x="5360988" y="4232275"/>
          <p14:tracePt t="70822" x="5360988" y="4246563"/>
          <p14:tracePt t="70833" x="5351463" y="4256088"/>
          <p14:tracePt t="70848" x="5341938" y="4264025"/>
          <p14:tracePt t="70859" x="5341938" y="4268788"/>
          <p14:tracePt t="70871" x="5334000" y="4287838"/>
          <p14:tracePt t="70881" x="5329238" y="4287838"/>
          <p14:tracePt t="70887" x="5329238" y="4295775"/>
          <p14:tracePt t="70898" x="5319713" y="4300538"/>
          <p14:tracePt t="70901" x="5310188" y="4319588"/>
          <p14:tracePt t="70912" x="5310188" y="4329113"/>
          <p14:tracePt t="70921" x="5302250" y="4337050"/>
          <p14:tracePt t="70937" x="5302250" y="4341813"/>
          <p14:tracePt t="70941" x="5297488" y="4351338"/>
          <p14:tracePt t="70965" x="5287963" y="4360863"/>
          <p14:tracePt t="70968" x="5278438" y="4365625"/>
          <p14:tracePt t="71016" x="5278438" y="4373563"/>
          <p14:tracePt t="71046" x="5292725" y="4392613"/>
          <p14:tracePt t="71057" x="5302250" y="4402138"/>
          <p14:tracePt t="71064" x="5310188" y="4402138"/>
          <p14:tracePt t="71072" x="5334000" y="4402138"/>
          <p14:tracePt t="71082" x="5341938" y="4397375"/>
          <p14:tracePt t="71089" x="5360988" y="4387850"/>
          <p14:tracePt t="71099" x="5365750" y="4387850"/>
          <p14:tracePt t="71103" x="5383213" y="4378325"/>
          <p14:tracePt t="71127" x="5419725" y="4368800"/>
          <p14:tracePt t="71130" x="5429250" y="4365625"/>
          <p14:tracePt t="71139" x="5438775" y="4365625"/>
          <p14:tracePt t="71142" x="5443538" y="4356100"/>
          <p14:tracePt t="71152" x="5451475" y="4337050"/>
          <p14:tracePt t="71169" x="5461000" y="4305300"/>
          <p14:tracePt t="71179" x="5470525" y="4300538"/>
          <p14:tracePt t="71185" x="5470525" y="4292600"/>
          <p14:tracePt t="71197" x="5480050" y="4273550"/>
          <p14:tracePt t="71204" x="5487988" y="4273550"/>
          <p14:tracePt t="71208" x="5487988" y="4268788"/>
          <p14:tracePt t="71219" x="5487988" y="4251325"/>
          <p14:tracePt t="71236" x="5492750" y="4241800"/>
          <p14:tracePt t="71246" x="5492750" y="4237038"/>
          <p14:tracePt t="71249" x="5492750" y="4227513"/>
          <p14:tracePt t="71258" x="5502275" y="4219575"/>
          <p14:tracePt t="71266" x="5502275" y="4210050"/>
          <p14:tracePt t="71275" x="5502275" y="4205288"/>
          <p14:tracePt t="71285" x="5511800" y="4195763"/>
          <p14:tracePt t="71291" x="5511800" y="4178300"/>
          <p14:tracePt t="71301" x="5511800" y="4164013"/>
          <p14:tracePt t="71305" x="5521325" y="4154488"/>
          <p14:tracePt t="71315" x="5521325" y="4137025"/>
          <p14:tracePt t="71327" x="5521325" y="4132263"/>
          <p14:tracePt t="71333" x="5524500" y="4122738"/>
          <p14:tracePt t="71342" x="5524500" y="4105275"/>
          <p14:tracePt t="71345" x="5524500" y="4095750"/>
          <p14:tracePt t="71356" x="5534025" y="4090988"/>
          <p14:tracePt t="71367" x="5543550" y="4073525"/>
          <p14:tracePt t="71371" x="5543550" y="4064000"/>
          <p14:tracePt t="71382" x="5543550" y="4059238"/>
          <p14:tracePt t="71388" x="5553075" y="4040188"/>
          <p14:tracePt t="71408" x="5553075" y="4032250"/>
          <p14:tracePt t="71412" x="5561013" y="4013200"/>
          <p14:tracePt t="71421" x="5561013" y="4008438"/>
          <p14:tracePt t="71428" x="5565775" y="4000500"/>
          <p14:tracePt t="71436" x="5565775" y="3990975"/>
          <p14:tracePt t="71446" x="5575300" y="3976688"/>
          <p14:tracePt t="71451" x="5575300" y="3967163"/>
          <p14:tracePt t="71463" x="5575300" y="3959225"/>
          <p14:tracePt t="71467" x="5584825" y="3940175"/>
          <p14:tracePt t="71477" x="5594350" y="3935413"/>
          <p14:tracePt t="71487" x="5594350" y="3927475"/>
          <p14:tracePt t="71491" x="5602288" y="3908425"/>
          <p14:tracePt t="71503" x="5602288" y="3898900"/>
          <p14:tracePt t="71507" x="5602288" y="3886200"/>
          <p14:tracePt t="71517" x="5611813" y="3852863"/>
          <p14:tracePt t="71528" x="5621338" y="3849688"/>
          <p14:tracePt t="71534" x="5621338" y="3840163"/>
          <p14:tracePt t="71543" x="5626100" y="3821113"/>
          <p14:tracePt t="71548" x="5634038" y="3813175"/>
          <p14:tracePt t="71558" x="5634038" y="3808413"/>
          <p14:tracePt t="71568" x="5643563" y="3789363"/>
          <p14:tracePt t="71572" x="5653088" y="3779838"/>
          <p14:tracePt t="71582" x="5653088" y="3771900"/>
          <p14:tracePt t="71587" x="5657850" y="3767138"/>
          <p14:tracePt t="71600" x="5667375" y="3748088"/>
          <p14:tracePt t="71613" x="5675313" y="3740150"/>
          <p14:tracePt t="71623" x="5684838" y="3725863"/>
          <p14:tracePt t="71640" x="5694363" y="3716338"/>
          <p14:tracePt t="71648" x="5699125" y="3706813"/>
          <p14:tracePt t="71667" x="5708650" y="3698875"/>
          <p14:tracePt t="71670" x="5726113" y="3694113"/>
          <p14:tracePt t="71680" x="5730875" y="3694113"/>
          <p14:tracePt t="71689" x="5740400" y="3684588"/>
          <p14:tracePt t="71694" x="5748338" y="3675063"/>
          <p14:tracePt t="71702" x="5757863" y="3675063"/>
          <p14:tracePt t="71709" x="5762625" y="3667125"/>
          <p14:tracePt t="71719" x="5781675" y="3662363"/>
          <p14:tracePt t="71731" x="5789613" y="3662363"/>
          <p14:tracePt t="71734" x="5794375" y="3652838"/>
          <p14:tracePt t="71742" x="5813425" y="3643313"/>
          <p14:tracePt t="71749" x="5821363" y="3643313"/>
          <p14:tracePt t="71759" x="5830888" y="3633788"/>
          <p14:tracePt t="71770" x="5835650" y="3633788"/>
          <p14:tracePt t="71776" x="5854700" y="3625850"/>
          <p14:tracePt t="71786" x="5862638" y="3621088"/>
          <p14:tracePt t="71789" x="5867400" y="3611563"/>
          <p14:tracePt t="71800" x="5886450" y="3594100"/>
          <p14:tracePt t="71809" x="5894388" y="3584575"/>
          <p14:tracePt t="71814" x="5903913" y="3584575"/>
          <p14:tracePt t="71827" x="5922963" y="3570288"/>
          <p14:tracePt t="71832" x="5927725" y="3560763"/>
          <p14:tracePt t="71839" x="5935663" y="3552825"/>
          <p14:tracePt t="71850" x="5945188" y="3543300"/>
          <p14:tracePt t="71856" x="5949950" y="3543300"/>
          <p14:tracePt t="71872" x="5959475" y="3538538"/>
          <p14:tracePt t="71882" x="5976938" y="3529013"/>
          <p14:tracePt t="71893" x="5986463" y="3521075"/>
          <p14:tracePt t="71896" x="5991225" y="3511550"/>
          <p14:tracePt t="71906" x="6008688" y="3497263"/>
          <p14:tracePt t="71912" x="6018213" y="3487738"/>
          <p14:tracePt t="71922" x="6027738" y="3479800"/>
          <p14:tracePt t="71936" x="6040438" y="3465513"/>
          <p14:tracePt t="71946" x="6049963" y="3455988"/>
          <p14:tracePt t="71952" x="6049963" y="3448050"/>
          <p14:tracePt t="71962" x="6054725" y="3443288"/>
          <p14:tracePt t="71972" x="6064250" y="3433763"/>
          <p14:tracePt t="71978" x="6064250" y="3424238"/>
          <p14:tracePt t="71988" x="6073775" y="3419475"/>
          <p14:tracePt t="71994" x="6076950" y="3409950"/>
          <p14:tracePt t="72012" x="6086475" y="3402013"/>
          <p14:tracePt t="72028" x="6096000" y="3382963"/>
          <p14:tracePt t="72033" x="6105525" y="3378200"/>
          <p14:tracePt t="72042" x="6105525" y="3370263"/>
          <p14:tracePt t="72051" x="6115050" y="3351213"/>
          <p14:tracePt t="72057" x="6118225" y="3351213"/>
          <p14:tracePt t="72067" x="6118225" y="3346450"/>
          <p14:tracePt t="72071" x="6127750" y="3336925"/>
          <p14:tracePt t="72082" x="6137275" y="3319463"/>
          <p14:tracePt t="72094" x="6146800" y="3309938"/>
          <p14:tracePt t="72098" x="6151563" y="3305175"/>
          <p14:tracePt t="72107" x="6151563" y="3297238"/>
          <p14:tracePt t="72112" x="6151563" y="3287713"/>
          <p14:tracePt t="72123" x="6159500" y="3282950"/>
          <p14:tracePt t="72137" x="6169025" y="3273425"/>
          <p14:tracePt t="72146" x="6169025" y="3263900"/>
          <p14:tracePt t="72153" x="6169025" y="3255963"/>
          <p14:tracePt t="72165" x="6169025" y="3251200"/>
          <p14:tracePt t="72173" x="6169025" y="3241675"/>
          <p14:tracePt t="72178" x="6169025" y="3232150"/>
          <p14:tracePt t="72188" x="6169025" y="3227388"/>
          <p14:tracePt t="72193" x="6169025" y="3219450"/>
          <p14:tracePt t="72203" x="6169025" y="3209925"/>
          <p14:tracePt t="72212" x="6169025" y="3200400"/>
          <p14:tracePt t="72229" x="6169025" y="3195638"/>
          <p14:tracePt t="72234" x="6169025" y="3187700"/>
          <p14:tracePt t="72252" x="6169025" y="3178175"/>
          <p14:tracePt t="72272" x="6169025" y="3173413"/>
          <p14:tracePt t="72282" x="6169025" y="3163888"/>
          <p14:tracePt t="72300" x="6164263" y="3154363"/>
          <p14:tracePt t="72312" x="6164263" y="3151188"/>
          <p14:tracePt t="72324" x="6146800" y="3132138"/>
          <p14:tracePt t="72335" x="6127750" y="3122613"/>
          <p14:tracePt t="72338" x="6118225" y="3122613"/>
          <p14:tracePt t="72348" x="6096000" y="3122613"/>
          <p14:tracePt t="72354" x="6076950" y="3114675"/>
          <p14:tracePt t="72366" x="6045200" y="3114675"/>
          <p14:tracePt t="72374" x="6018213" y="3114675"/>
          <p14:tracePt t="72378" x="6000750" y="3114675"/>
          <p14:tracePt t="72389" x="5967413" y="3117850"/>
          <p14:tracePt t="72397" x="5949950" y="3117850"/>
          <p14:tracePt t="72405" x="5945188" y="3117850"/>
          <p14:tracePt t="72415" x="5935663" y="3117850"/>
          <p14:tracePt t="72419" x="5927725" y="3117850"/>
          <p14:tracePt t="72436" x="5922963" y="3122613"/>
          <p14:tracePt t="72445" x="5913438" y="3122613"/>
          <p14:tracePt t="72472" x="5913438" y="3132138"/>
          <p14:tracePt t="72497" x="5903913" y="3132138"/>
          <p14:tracePt t="72512" x="5899150" y="3132138"/>
          <p14:tracePt t="72542" x="5891213" y="3141663"/>
          <p14:tracePt t="72558" x="5872163" y="3159125"/>
          <p14:tracePt t="72569" x="5840413" y="3190875"/>
          <p14:tracePt t="72578" x="5803900" y="3236913"/>
          <p14:tracePt t="72582" x="5794375" y="3268663"/>
          <p14:tracePt t="72592" x="5748338" y="3328988"/>
          <p14:tracePt t="72600" x="5711825" y="3373438"/>
          <p14:tracePt t="72608" x="5657850" y="3443288"/>
          <p14:tracePt t="72618" x="5621338" y="3487738"/>
          <p14:tracePt t="72621" x="5589588" y="3521075"/>
          <p14:tracePt t="72636" x="5570538" y="3552825"/>
          <p14:tracePt t="72638" x="5538788" y="3584575"/>
          <p14:tracePt t="72648" x="5521325" y="3611563"/>
          <p14:tracePt t="72658" x="5497513" y="3643313"/>
          <p14:tracePt t="72665" x="5487988" y="3675063"/>
          <p14:tracePt t="72673" x="5480050" y="3694113"/>
          <p14:tracePt t="72678" x="5470525" y="3721100"/>
          <p14:tracePt t="72688" x="5470525" y="3752850"/>
          <p14:tracePt t="72699" x="5470525" y="3771900"/>
          <p14:tracePt t="72703" x="5470525" y="3784600"/>
          <p14:tracePt t="72712" x="5470525" y="3794125"/>
          <p14:tracePt t="72717" x="5470525" y="3813175"/>
          <p14:tracePt t="72727" x="5470525" y="3830638"/>
          <p14:tracePt t="72737" x="5470525" y="3857625"/>
          <p14:tracePt t="72742" x="5470525" y="3886200"/>
          <p14:tracePt t="72753" x="5470525" y="3903663"/>
          <p14:tracePt t="72760" x="5470525" y="3922713"/>
          <p14:tracePt t="72768" x="5475288" y="3954463"/>
          <p14:tracePt t="72780" x="5475288" y="3971925"/>
          <p14:tracePt t="72783" x="5475288" y="4000500"/>
          <p14:tracePt t="72795" x="5475288" y="4017963"/>
          <p14:tracePt t="72801" x="5475288" y="4027488"/>
          <p14:tracePt t="72810" x="5475288" y="4032250"/>
          <p14:tracePt t="72819" x="5475288" y="4040188"/>
          <p14:tracePt t="72823" x="5475288" y="4059238"/>
          <p14:tracePt t="72834" x="5475288" y="4073525"/>
          <p14:tracePt t="72838" x="5475288" y="4081463"/>
          <p14:tracePt t="72849" x="5470525" y="4110038"/>
          <p14:tracePt t="72859" x="5461000" y="4141788"/>
          <p14:tracePt t="72865" x="5461000" y="4146550"/>
          <p14:tracePt t="72872" x="5443538" y="4173538"/>
          <p14:tracePt t="72879" x="5434013" y="4205288"/>
          <p14:tracePt t="72889" x="5434013" y="4222750"/>
          <p14:tracePt t="72901" x="5419725" y="4251325"/>
          <p14:tracePt t="72906" x="5414963" y="4259263"/>
          <p14:tracePt t="72916" x="5414963" y="4268788"/>
          <p14:tracePt t="72919" x="5407025" y="4292600"/>
          <p14:tracePt t="72930" x="5407025" y="4300538"/>
          <p14:tracePt t="72938" x="5407025" y="4310063"/>
          <p14:tracePt t="72945" x="5397500" y="4319588"/>
          <p14:tracePt t="72955" x="5387975" y="4324350"/>
          <p14:tracePt t="72959" x="5387975" y="4332288"/>
          <p14:tracePt t="72969" x="5387975" y="4341813"/>
          <p14:tracePt t="72979" x="5387975" y="4346575"/>
          <p14:tracePt t="72998" x="5383213" y="4356100"/>
          <p14:tracePt t="73028" x="5383213" y="4378325"/>
          <p14:tracePt t="73051" x="5383213" y="4387850"/>
          <p14:tracePt t="73067" x="5383213" y="4397375"/>
          <p14:tracePt t="73075" x="5383213" y="4402138"/>
          <p14:tracePt t="73100" x="5383213" y="4410075"/>
          <p14:tracePt t="73120" x="5383213" y="4419600"/>
          <p14:tracePt t="73131" x="5383213" y="4424363"/>
          <p14:tracePt t="73142" x="5392738" y="4433888"/>
          <p14:tracePt t="73156" x="5392738" y="4443413"/>
          <p14:tracePt t="73161" x="5402263" y="4451350"/>
          <p14:tracePt t="73181" x="5402263" y="4456113"/>
          <p14:tracePt t="73202" x="5402263" y="4465638"/>
          <p14:tracePt t="73227" x="5407025" y="4465638"/>
          <p14:tracePt t="73252" x="5407025" y="4475163"/>
          <p14:tracePt t="73277" x="5414963" y="4475163"/>
          <p14:tracePt t="73295" x="5424488" y="4475163"/>
          <p14:tracePt t="73304" x="5429250" y="4475163"/>
          <p14:tracePt t="73323" x="5438775" y="4470400"/>
          <p14:tracePt t="73343" x="5448300" y="4460875"/>
          <p14:tracePt t="73350" x="5456238" y="4456113"/>
          <p14:tracePt t="73366" x="5456238" y="4446588"/>
          <p14:tracePt t="73382" x="5456238" y="4438650"/>
          <p14:tracePt t="73403" x="5461000" y="4438650"/>
          <p14:tracePt t="73453" x="5470525" y="4438650"/>
          <p14:tracePt t="73506" x="5480050" y="4438650"/>
          <p14:tracePt t="73632" x="5484813" y="4438650"/>
          <p14:tracePt t="74099" x="5484813" y="4429125"/>
          <p14:tracePt t="74115" x="5484813" y="4424363"/>
          <p14:tracePt t="74129" x="5492750" y="4414838"/>
          <p14:tracePt t="74168" x="5502275" y="4405313"/>
          <p14:tracePt t="74192" x="5511800" y="4402138"/>
          <p14:tracePt t="74211" x="5516563" y="4402138"/>
          <p14:tracePt t="74221" x="5516563" y="4392613"/>
          <p14:tracePt t="74317" x="5516563" y="4383088"/>
          <p14:tracePt t="74333" x="5516563" y="4378325"/>
          <p14:tracePt t="74341" x="5516563" y="4368800"/>
          <p14:tracePt t="74832" x="5524500" y="4360863"/>
          <p14:tracePt t="74858" x="5534025" y="4351338"/>
          <p14:tracePt t="74869" x="5534025" y="4346575"/>
          <p14:tracePt t="75199" x="5534025" y="4337050"/>
          <p14:tracePt t="75219" x="5534025" y="4329113"/>
          <p14:tracePt t="75258" x="5538788" y="4329113"/>
          <p14:tracePt t="75593" x="5548313" y="4329113"/>
          <p14:tracePt t="76783" x="5543550" y="4332288"/>
          <p14:tracePt t="76794" x="5538788" y="4332288"/>
          <p14:tracePt t="76800" x="5538788" y="4341813"/>
          <p14:tracePt t="76808" x="5529263" y="4346575"/>
          <p14:tracePt t="76814" x="5521325" y="4356100"/>
          <p14:tracePt t="76929" x="5521325" y="4351338"/>
          <p14:tracePt t="76946" x="5521325" y="4346575"/>
          <p14:tracePt t="77212" x="5521325" y="4329113"/>
          <p14:tracePt t="77218" x="5516563" y="4319588"/>
          <p14:tracePt t="77239" x="5516563" y="4314825"/>
          <p14:tracePt t="77242" x="5507038" y="4305300"/>
          <p14:tracePt t="77253" x="5507038" y="4295775"/>
          <p14:tracePt t="77258" x="5507038" y="4292600"/>
          <p14:tracePt t="77277" x="5497513" y="4283075"/>
          <p14:tracePt t="77293" x="5497513" y="4273550"/>
          <p14:tracePt t="77297" x="5497513" y="4264025"/>
          <p14:tracePt t="78226" x="5497513" y="4268788"/>
          <p14:tracePt t="78237" x="5497513" y="4278313"/>
          <p14:tracePt t="78398" x="5497513" y="4273550"/>
          <p14:tracePt t="78401" x="5487988" y="4264025"/>
          <p14:tracePt t="78841" x="5487988" y="4259263"/>
          <p14:tracePt t="78861" x="5492750" y="4251325"/>
          <p14:tracePt t="78885" x="5492750" y="4241800"/>
          <p14:tracePt t="80319" x="5487988" y="4241800"/>
          <p14:tracePt t="80340" x="5484813" y="4246563"/>
          <p14:tracePt t="80342" x="5475288" y="4246563"/>
          <p14:tracePt t="80352" x="5465763" y="4246563"/>
          <p14:tracePt t="80359" x="5461000" y="4246563"/>
          <p14:tracePt t="80369" x="5451475" y="4246563"/>
          <p14:tracePt t="80379" x="5443538" y="4246563"/>
          <p14:tracePt t="80481" x="5434013" y="4246563"/>
          <p14:tracePt t="80492" x="5434013" y="4232275"/>
          <p14:tracePt t="80502" x="5429250" y="4227513"/>
          <p14:tracePt t="80508" x="5429250" y="4219575"/>
          <p14:tracePt t="80516" x="5429250" y="4210050"/>
          <p14:tracePt t="80520" x="5429250" y="4205288"/>
          <p14:tracePt t="80542" x="5429250" y="4195763"/>
          <p14:tracePt t="80652" x="5429250" y="4186238"/>
          <p14:tracePt t="80682" x="5429250" y="4178300"/>
          <p14:tracePt t="83067" x="5429250" y="4183063"/>
          <p14:tracePt t="83076" x="5429250" y="4200525"/>
          <p14:tracePt t="83082" x="5429250" y="4227513"/>
          <p14:tracePt t="83093" x="5407025" y="4259263"/>
          <p14:tracePt t="83103" x="5407025" y="4300538"/>
          <p14:tracePt t="83107" x="5407025" y="4356100"/>
          <p14:tracePt t="83117" x="5407025" y="4397375"/>
          <p14:tracePt t="83122" x="5387975" y="4438650"/>
          <p14:tracePt t="83133" x="5387975" y="4479925"/>
          <p14:tracePt t="83144" x="5375275" y="4511675"/>
          <p14:tracePt t="83149" x="5365750" y="4543425"/>
          <p14:tracePt t="83157" x="5356225" y="4560888"/>
          <p14:tracePt t="83162" x="5356225" y="4589463"/>
          <p14:tracePt t="83175" x="5356225" y="4616450"/>
          <p14:tracePt t="83183" x="5346700" y="4648200"/>
          <p14:tracePt t="83189" x="5346700" y="4675188"/>
          <p14:tracePt t="83199" x="5346700" y="4706938"/>
          <p14:tracePt t="83203" x="5346700" y="4735513"/>
          <p14:tracePt t="83213" x="5346700" y="4767263"/>
          <p14:tracePt t="83223" x="5346700" y="4794250"/>
          <p14:tracePt t="83229" x="5346700" y="4811713"/>
          <p14:tracePt t="83240" x="5346700" y="4840288"/>
          <p14:tracePt t="83246" x="5346700" y="4872038"/>
          <p14:tracePt t="83253" x="5346700" y="4889500"/>
          <p14:tracePt t="83263" x="5346700" y="4930775"/>
          <p14:tracePt t="83271" x="5346700" y="4959350"/>
          <p14:tracePt t="83280" x="5346700" y="4976813"/>
          <p14:tracePt t="83283" x="5346700" y="5003800"/>
          <p14:tracePt t="83296" x="5346700" y="5035550"/>
          <p14:tracePt t="83306" x="5346700" y="5064125"/>
          <p14:tracePt t="83311" x="5346700" y="5105400"/>
          <p14:tracePt t="83320" x="5346700" y="5132388"/>
          <p14:tracePt t="83326" x="5346700" y="5164138"/>
          <p14:tracePt t="83336" x="5346700" y="5191125"/>
          <p14:tracePt t="83347" x="5346700" y="5232400"/>
          <p14:tracePt t="83350" x="5346700" y="5273675"/>
          <p14:tracePt t="83362" x="5346700" y="5314950"/>
          <p14:tracePt t="83366" x="5346700" y="5356225"/>
          <p14:tracePt t="83377" x="5346700" y="5373688"/>
          <p14:tracePt t="83385" x="5346700" y="5414963"/>
          <p14:tracePt t="83389" x="5346700" y="5441950"/>
          <p14:tracePt t="83401" x="5346700" y="5475288"/>
          <p14:tracePt t="83405" x="5346700" y="5514975"/>
          <p14:tracePt t="83415" x="5346700" y="5543550"/>
          <p14:tracePt t="83425" x="5346700" y="5575300"/>
          <p14:tracePt t="83431" x="5346700" y="5602288"/>
          <p14:tracePt t="83443" x="5338763" y="5621338"/>
          <p14:tracePt t="83446" x="5329238" y="5638800"/>
          <p14:tracePt t="83455" x="5329238" y="5670550"/>
          <p14:tracePt t="83465" x="5329238" y="5684838"/>
          <p14:tracePt t="83471" x="5329238" y="5702300"/>
          <p14:tracePt t="83481" x="5329238" y="5711825"/>
          <p14:tracePt t="83485" x="5329238" y="5721350"/>
          <p14:tracePt t="83495" x="5319713" y="5726113"/>
          <p14:tracePt t="83513" x="5319713" y="5734050"/>
          <p14:tracePt t="83521" x="5319713" y="5743575"/>
          <p14:tracePt t="83528" x="5319713" y="5748338"/>
          <p14:tracePt t="83547" x="5319713" y="5767388"/>
          <p14:tracePt t="83551" x="5319713" y="5775325"/>
          <p14:tracePt t="83560" x="5310188" y="5794375"/>
          <p14:tracePt t="83567" x="5310188" y="5799138"/>
          <p14:tracePt t="83578" x="5302250" y="5807075"/>
          <p14:tracePt t="83587" x="5302250" y="5826125"/>
          <p14:tracePt t="83601" x="5302250" y="5830888"/>
          <p14:tracePt t="83609" x="5302250" y="5840413"/>
          <p14:tracePt t="83628" x="5302250" y="5848350"/>
          <p14:tracePt t="83633" x="5302250" y="5853113"/>
          <p14:tracePt t="83658" x="5297488" y="5862638"/>
          <p14:tracePt t="83668" x="5297488" y="5872163"/>
          <p14:tracePt t="83674" x="5297488" y="5881688"/>
          <p14:tracePt t="83753" x="5297488" y="5884863"/>
          <p14:tracePt t="83763" x="5287963" y="5894388"/>
          <p14:tracePt t="83780" x="5278438" y="5913438"/>
          <p14:tracePt t="83790" x="5268913" y="5918200"/>
          <p14:tracePt t="83793" x="5264150" y="5918200"/>
          <p14:tracePt t="83804" x="5246688" y="5935663"/>
          <p14:tracePt t="83811" x="5237163" y="5945188"/>
          <p14:tracePt t="83830" x="5219700" y="5954713"/>
          <p14:tracePt t="83836" x="5214938" y="5962650"/>
          <p14:tracePt t="83844" x="5205413" y="5967413"/>
          <p14:tracePt t="83849" x="5187950" y="5986463"/>
          <p14:tracePt t="83859" x="5168900" y="5994400"/>
          <p14:tracePt t="83869" x="5159375" y="6003925"/>
          <p14:tracePt t="83876" x="5137150" y="6013450"/>
          <p14:tracePt t="83885" x="5105400" y="6022975"/>
          <p14:tracePt t="83889" x="5095875" y="6030913"/>
          <p14:tracePt t="83899" x="5068888" y="6049963"/>
          <p14:tracePt t="83910" x="5049838" y="6059488"/>
          <p14:tracePt t="83915" x="5032375" y="6067425"/>
          <p14:tracePt t="83925" x="5000625" y="6086475"/>
          <p14:tracePt t="83929" x="4981575" y="6096000"/>
          <p14:tracePt t="83940" x="4964113" y="6103938"/>
          <p14:tracePt t="83949" x="4935538" y="6118225"/>
          <p14:tracePt t="83956" x="4927600" y="6122988"/>
          <p14:tracePt t="83966" x="4899025" y="6132513"/>
          <p14:tracePt t="83972" x="4867275" y="6154738"/>
          <p14:tracePt t="83982" x="4849813" y="6164263"/>
          <p14:tracePt t="83992" x="4821238" y="6173788"/>
          <p14:tracePt t="83996" x="4789488" y="6181725"/>
          <p14:tracePt t="84006" x="4745038" y="6205538"/>
          <p14:tracePt t="84013" x="4716463" y="6213475"/>
          <p14:tracePt t="84041" x="4611688" y="6246813"/>
          <p14:tracePt t="84046" x="4584700" y="6254750"/>
          <p14:tracePt t="84052" x="4543425" y="6264275"/>
          <p14:tracePt t="84062" x="4525963" y="6273800"/>
          <p14:tracePt t="84072" x="4479925" y="6286500"/>
          <p14:tracePt t="84079" x="4438650" y="6310313"/>
          <p14:tracePt t="84088" x="4414838" y="6319838"/>
          <p14:tracePt t="84092" x="4375150" y="6327775"/>
          <p14:tracePt t="84102" x="4329113" y="6351588"/>
          <p14:tracePt t="84111" x="4310063" y="6351588"/>
          <p14:tracePt t="84118" x="4283075" y="6359525"/>
          <p14:tracePt t="84128" x="4241800" y="6369050"/>
          <p14:tracePt t="84132" x="4224338" y="6369050"/>
          <p14:tracePt t="84144" x="4192588" y="6383338"/>
          <p14:tracePt t="84151" x="4173538" y="6383338"/>
          <p14:tracePt t="84157" x="4146550" y="6392863"/>
          <p14:tracePt t="84167" x="4127500" y="6392863"/>
          <p14:tracePt t="84175" x="4119563" y="6392863"/>
          <p14:tracePt t="84182" x="4090988" y="6400800"/>
          <p14:tracePt t="84191" x="4078288" y="6400800"/>
          <p14:tracePt t="84197" x="4068763" y="6400800"/>
          <p14:tracePt t="84207" x="4041775" y="6400800"/>
          <p14:tracePt t="84214" x="4000500" y="6410325"/>
          <p14:tracePt t="84222" x="3968750" y="6419850"/>
          <p14:tracePt t="84232" x="3963988" y="6419850"/>
          <p14:tracePt t="84237" x="3944938" y="6429375"/>
          <p14:tracePt t="84246" x="3913188" y="6437313"/>
          <p14:tracePt t="84253" x="3895725" y="6437313"/>
          <p14:tracePt t="84263" x="3876675" y="6446838"/>
          <p14:tracePt t="84274" x="3849688" y="6461125"/>
          <p14:tracePt t="84278" x="3830638" y="6470650"/>
          <p14:tracePt t="84287" x="3813175" y="6478588"/>
          <p14:tracePt t="84293" x="3781425" y="6488113"/>
          <p14:tracePt t="84303" x="3762375" y="6488113"/>
          <p14:tracePt t="84314" x="3744913" y="6497638"/>
          <p14:tracePt t="84319" x="3725863" y="6515100"/>
          <p14:tracePt t="84329" x="3708400" y="6515100"/>
          <p14:tracePt t="84333" x="3676650" y="6538913"/>
          <p14:tracePt t="84345" x="3657600" y="6546850"/>
          <p14:tracePt t="84353" x="3638550" y="6556375"/>
          <p14:tracePt t="84359" x="3621088" y="6565900"/>
          <p14:tracePt t="84369" x="3602038" y="6575425"/>
          <p14:tracePt t="84374" x="3584575" y="6583363"/>
          <p14:tracePt t="84383" x="3552825" y="6602413"/>
          <p14:tracePt t="84393" x="3521075" y="6616700"/>
          <p14:tracePt t="84399" x="3502025" y="6624638"/>
          <p14:tracePt t="84412" x="3475038" y="6643688"/>
          <p14:tracePt t="84416" x="3429000" y="6653213"/>
          <p14:tracePt t="84425" x="3416300" y="6653213"/>
          <p14:tracePt t="84435" x="3370263" y="6675438"/>
          <p14:tracePt t="84440" x="3338513" y="6684963"/>
          <p14:tracePt t="84450" x="3324225" y="6684963"/>
          <p14:tracePt t="84455" x="3278188" y="6707188"/>
          <p14:tracePt t="84465" x="3200400" y="6721475"/>
          <p14:tracePt t="84476" x="3159125" y="6729413"/>
          <p14:tracePt t="84479" x="3119438" y="6743700"/>
          <p14:tracePt t="84489" x="3086100" y="6753225"/>
          <p14:tracePt t="84494" x="3059113" y="6753225"/>
          <p14:tracePt t="84505" x="3027363" y="6770688"/>
          <p14:tracePt t="84515" x="3009900" y="6770688"/>
          <p14:tracePt t="84519" x="2981325" y="6770688"/>
          <p14:tracePt t="84531" x="2922588" y="6794500"/>
          <p14:tracePt t="84535" x="2890838" y="6807200"/>
          <p14:tracePt t="84546" x="2849563" y="6816725"/>
          <p14:tracePt t="84555" x="2803525" y="6838950"/>
          <p14:tracePt t="84559" x="2776538" y="684847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1AFDC-B4C4-462E-B3F0-D0D9C9017B54}"/>
              </a:ext>
            </a:extLst>
          </p:cNvPr>
          <p:cNvSpPr>
            <a:spLocks noGrp="1"/>
          </p:cNvSpPr>
          <p:nvPr>
            <p:ph type="title"/>
          </p:nvPr>
        </p:nvSpPr>
        <p:spPr/>
        <p:txBody>
          <a:bodyPr/>
          <a:lstStyle/>
          <a:p>
            <a:r>
              <a:rPr lang="da-DK" b="1" dirty="0"/>
              <a:t>S</a:t>
            </a:r>
            <a:r>
              <a:rPr lang="da-DK" dirty="0"/>
              <a:t> – Sikkerhed</a:t>
            </a:r>
          </a:p>
        </p:txBody>
      </p:sp>
      <p:pic>
        <p:nvPicPr>
          <p:cNvPr id="5" name="Pladsholder til indhold 4">
            <a:extLst>
              <a:ext uri="{FF2B5EF4-FFF2-40B4-BE49-F238E27FC236}">
                <a16:creationId xmlns:a16="http://schemas.microsoft.com/office/drawing/2014/main" id="{5A58F7CD-B303-4603-8DAE-AF6CD8A83D4E}"/>
              </a:ext>
            </a:extLst>
          </p:cNvPr>
          <p:cNvPicPr>
            <a:picLocks noGrp="1" noChangeAspect="1"/>
          </p:cNvPicPr>
          <p:nvPr>
            <p:ph idx="1"/>
          </p:nvPr>
        </p:nvPicPr>
        <p:blipFill>
          <a:blip r:embed="rId2"/>
          <a:stretch>
            <a:fillRect/>
          </a:stretch>
        </p:blipFill>
        <p:spPr>
          <a:xfrm>
            <a:off x="2167555" y="1924401"/>
            <a:ext cx="7856889" cy="3960000"/>
          </a:xfrm>
          <a:prstGeom prst="rect">
            <a:avLst/>
          </a:prstGeom>
        </p:spPr>
      </p:pic>
      <p:sp>
        <p:nvSpPr>
          <p:cNvPr id="4" name="Pladsholder til dato 3">
            <a:extLst>
              <a:ext uri="{FF2B5EF4-FFF2-40B4-BE49-F238E27FC236}">
                <a16:creationId xmlns:a16="http://schemas.microsoft.com/office/drawing/2014/main" id="{4F67401A-20B4-417B-BE57-0034869F4C59}"/>
              </a:ext>
            </a:extLst>
          </p:cNvPr>
          <p:cNvSpPr>
            <a:spLocks noGrp="1"/>
          </p:cNvSpPr>
          <p:nvPr>
            <p:ph type="dt" sz="half" idx="2"/>
          </p:nvPr>
        </p:nvSpPr>
        <p:spPr/>
        <p:txBody>
          <a:bodyPr/>
          <a:lstStyle/>
          <a:p>
            <a:fld id="{CEEBE26D-34CC-4673-9C0D-36F6ED30B328}" type="datetime1">
              <a:rPr lang="da-DK" smtClean="0"/>
              <a:t>24-06-2022</a:t>
            </a:fld>
            <a:endParaRPr lang="da-DK"/>
          </a:p>
        </p:txBody>
      </p:sp>
    </p:spTree>
    <p:extLst>
      <p:ext uri="{BB962C8B-B14F-4D97-AF65-F5344CB8AC3E}">
        <p14:creationId xmlns:p14="http://schemas.microsoft.com/office/powerpoint/2010/main" val="1420310397"/>
      </p:ext>
    </p:extLst>
  </p:cSld>
  <p:clrMapOvr>
    <a:masterClrMapping/>
  </p:clrMapOvr>
  <mc:AlternateContent xmlns:mc="http://schemas.openxmlformats.org/markup-compatibility/2006" xmlns:p14="http://schemas.microsoft.com/office/powerpoint/2010/main">
    <mc:Choice Requires="p14">
      <p:transition spd="slow" p14:dur="2000" advTm="110732"/>
    </mc:Choice>
    <mc:Fallback xmlns="">
      <p:transition spd="slow" advTm="11073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F577D-1452-42B4-8854-B2CB2B64D370}"/>
              </a:ext>
            </a:extLst>
          </p:cNvPr>
          <p:cNvSpPr>
            <a:spLocks noGrp="1"/>
          </p:cNvSpPr>
          <p:nvPr>
            <p:ph type="title"/>
          </p:nvPr>
        </p:nvSpPr>
        <p:spPr/>
        <p:txBody>
          <a:bodyPr/>
          <a:lstStyle/>
          <a:p>
            <a:r>
              <a:rPr lang="da-DK" b="1" dirty="0"/>
              <a:t>S</a:t>
            </a:r>
            <a:r>
              <a:rPr lang="da-DK" dirty="0"/>
              <a:t> - Sluk brandkernen ned</a:t>
            </a:r>
          </a:p>
        </p:txBody>
      </p:sp>
      <p:sp>
        <p:nvSpPr>
          <p:cNvPr id="4" name="Pladsholder til dato 3">
            <a:extLst>
              <a:ext uri="{FF2B5EF4-FFF2-40B4-BE49-F238E27FC236}">
                <a16:creationId xmlns:a16="http://schemas.microsoft.com/office/drawing/2014/main" id="{B572DA78-4D96-40B1-9294-309939AC6E49}"/>
              </a:ext>
            </a:extLst>
          </p:cNvPr>
          <p:cNvSpPr>
            <a:spLocks noGrp="1"/>
          </p:cNvSpPr>
          <p:nvPr>
            <p:ph type="dt" sz="half" idx="2"/>
          </p:nvPr>
        </p:nvSpPr>
        <p:spPr/>
        <p:txBody>
          <a:bodyPr/>
          <a:lstStyle/>
          <a:p>
            <a:fld id="{E1CEB960-0B94-4D30-A6CC-5857DB3477C5}" type="datetime1">
              <a:rPr lang="da-DK" smtClean="0"/>
              <a:t>24-06-2022</a:t>
            </a:fld>
            <a:endParaRPr lang="da-DK"/>
          </a:p>
        </p:txBody>
      </p:sp>
      <p:sp>
        <p:nvSpPr>
          <p:cNvPr id="7" name="Pladsholder til indhold 6">
            <a:extLst>
              <a:ext uri="{FF2B5EF4-FFF2-40B4-BE49-F238E27FC236}">
                <a16:creationId xmlns:a16="http://schemas.microsoft.com/office/drawing/2014/main" id="{0F33E4B8-BC2C-4E50-924F-0CBC65D7B9EB}"/>
              </a:ext>
            </a:extLst>
          </p:cNvPr>
          <p:cNvSpPr>
            <a:spLocks noGrp="1"/>
          </p:cNvSpPr>
          <p:nvPr>
            <p:ph idx="1"/>
          </p:nvPr>
        </p:nvSpPr>
        <p:spPr>
          <a:xfrm>
            <a:off x="1573351" y="2009774"/>
            <a:ext cx="6303824" cy="3300925"/>
          </a:xfrm>
        </p:spPr>
        <p:txBody>
          <a:bodyPr>
            <a:normAutofit/>
          </a:bodyPr>
          <a:lstStyle/>
          <a:p>
            <a:pPr>
              <a:buFont typeface="Courier New" panose="02070309020205020404" pitchFamily="49" charset="0"/>
              <a:buChar char="o"/>
            </a:pPr>
            <a:r>
              <a:rPr lang="da-DK" sz="2000" dirty="0"/>
              <a:t>Termisk udstyr (håndholdt/droner)</a:t>
            </a:r>
          </a:p>
          <a:p>
            <a:pPr>
              <a:buFont typeface="Courier New" panose="02070309020205020404" pitchFamily="49" charset="0"/>
              <a:buChar char="o"/>
            </a:pPr>
            <a:r>
              <a:rPr lang="da-DK" sz="2000" dirty="0"/>
              <a:t>I denne fase vil det ofte være relevant rent ressourcemæssigt at anvende en kran med grab. </a:t>
            </a:r>
          </a:p>
          <a:p>
            <a:pPr>
              <a:buFont typeface="Courier New" panose="02070309020205020404" pitchFamily="49" charset="0"/>
              <a:buChar char="o"/>
            </a:pPr>
            <a:r>
              <a:rPr lang="da-DK" sz="2000" dirty="0"/>
              <a:t>Afklar ift. politiets efterforskning.</a:t>
            </a:r>
          </a:p>
          <a:p>
            <a:pPr>
              <a:buFont typeface="Courier New" panose="02070309020205020404" pitchFamily="49" charset="0"/>
              <a:buChar char="o"/>
            </a:pPr>
            <a:r>
              <a:rPr lang="da-DK" sz="2000" dirty="0"/>
              <a:t>Såfremt politiet ønsker at gennemføre efterforskning efterfølgende, er det nødvendigt at konstruktionen fjernes, og placeres, i separate etaper. </a:t>
            </a:r>
          </a:p>
          <a:p>
            <a:pPr marL="0" indent="0">
              <a:buNone/>
            </a:pPr>
            <a:endParaRPr lang="da-DK" dirty="0"/>
          </a:p>
        </p:txBody>
      </p:sp>
      <p:pic>
        <p:nvPicPr>
          <p:cNvPr id="8" name="Billede 7">
            <a:extLst>
              <a:ext uri="{FF2B5EF4-FFF2-40B4-BE49-F238E27FC236}">
                <a16:creationId xmlns:a16="http://schemas.microsoft.com/office/drawing/2014/main" id="{ED822E6B-B70D-4820-9E38-1F881D24737E}"/>
              </a:ext>
            </a:extLst>
          </p:cNvPr>
          <p:cNvPicPr>
            <a:picLocks noChangeAspect="1"/>
          </p:cNvPicPr>
          <p:nvPr/>
        </p:nvPicPr>
        <p:blipFill>
          <a:blip r:embed="rId3"/>
          <a:stretch>
            <a:fillRect/>
          </a:stretch>
        </p:blipFill>
        <p:spPr>
          <a:xfrm>
            <a:off x="8077200" y="1762526"/>
            <a:ext cx="3231190" cy="3548174"/>
          </a:xfrm>
          <a:prstGeom prst="rect">
            <a:avLst/>
          </a:prstGeom>
        </p:spPr>
      </p:pic>
    </p:spTree>
    <p:extLst>
      <p:ext uri="{BB962C8B-B14F-4D97-AF65-F5344CB8AC3E}">
        <p14:creationId xmlns:p14="http://schemas.microsoft.com/office/powerpoint/2010/main" val="1403635431"/>
      </p:ext>
    </p:extLst>
  </p:cSld>
  <p:clrMapOvr>
    <a:masterClrMapping/>
  </p:clrMapOvr>
  <mc:AlternateContent xmlns:mc="http://schemas.openxmlformats.org/markup-compatibility/2006" xmlns:p14="http://schemas.microsoft.com/office/powerpoint/2010/main">
    <mc:Choice Requires="p14">
      <p:transition spd="slow" p14:dur="2000" advTm="119745"/>
    </mc:Choice>
    <mc:Fallback xmlns="">
      <p:transition spd="slow" advTm="1197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5563" y="845527"/>
            <a:ext cx="9021233" cy="898525"/>
          </a:xfrm>
        </p:spPr>
        <p:txBody>
          <a:bodyPr/>
          <a:lstStyle/>
          <a:p>
            <a:r>
              <a:rPr lang="da-DK" sz="2800" dirty="0"/>
              <a:t>Træetagedæk (let) versus betondæk (tungt) </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940" y="1886508"/>
            <a:ext cx="5143748" cy="3227441"/>
          </a:xfrm>
          <a:prstGeom prst="rect">
            <a:avLst/>
          </a:prstGeom>
        </p:spPr>
      </p:pic>
      <p:pic>
        <p:nvPicPr>
          <p:cNvPr id="3" name="Billede 2">
            <a:extLst>
              <a:ext uri="{FF2B5EF4-FFF2-40B4-BE49-F238E27FC236}">
                <a16:creationId xmlns:a16="http://schemas.microsoft.com/office/drawing/2014/main" id="{1BB2D189-8837-411A-9AB4-BE30CC7003EB}"/>
              </a:ext>
            </a:extLst>
          </p:cNvPr>
          <p:cNvPicPr>
            <a:picLocks noChangeAspect="1"/>
          </p:cNvPicPr>
          <p:nvPr/>
        </p:nvPicPr>
        <p:blipFill>
          <a:blip r:embed="rId4"/>
          <a:stretch>
            <a:fillRect/>
          </a:stretch>
        </p:blipFill>
        <p:spPr>
          <a:xfrm>
            <a:off x="6096000" y="1888885"/>
            <a:ext cx="5047926" cy="3225064"/>
          </a:xfrm>
          <a:prstGeom prst="rect">
            <a:avLst/>
          </a:prstGeom>
        </p:spPr>
      </p:pic>
    </p:spTree>
    <p:extLst>
      <p:ext uri="{BB962C8B-B14F-4D97-AF65-F5344CB8AC3E}">
        <p14:creationId xmlns:p14="http://schemas.microsoft.com/office/powerpoint/2010/main" val="1428916928"/>
      </p:ext>
    </p:extLst>
  </p:cSld>
  <p:clrMapOvr>
    <a:masterClrMapping/>
  </p:clrMapOvr>
  <mc:AlternateContent xmlns:mc="http://schemas.openxmlformats.org/markup-compatibility/2006" xmlns:p14="http://schemas.microsoft.com/office/powerpoint/2010/main">
    <mc:Choice Requires="p14">
      <p:transition spd="slow" p14:dur="2000" advTm="96923"/>
    </mc:Choice>
    <mc:Fallback xmlns="">
      <p:transition spd="slow" advTm="9692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7.8|15.1"/>
</p:tagLst>
</file>

<file path=ppt/tags/tag2.xml><?xml version="1.0" encoding="utf-8"?>
<p:tagLst xmlns:a="http://schemas.openxmlformats.org/drawingml/2006/main" xmlns:r="http://schemas.openxmlformats.org/officeDocument/2006/relationships" xmlns:p="http://schemas.openxmlformats.org/presentationml/2006/main">
  <p:tag name="TIMING" val="|3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holdsslide">
  <a:themeElements>
    <a:clrScheme name="Værd at citer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Brugerdefineret 1">
      <a:majorFont>
        <a:latin typeface="Raleway"/>
        <a:ea typeface=""/>
        <a:cs typeface=""/>
      </a:majorFont>
      <a:minorFont>
        <a:latin typeface="Source Serif Pro"/>
        <a:ea typeface=""/>
        <a:cs typeface=""/>
      </a:minorFont>
    </a:fontScheme>
    <a:fmtScheme name="Værd at citer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FACC94B39FA164185DCC0425E6067C7" ma:contentTypeVersion="12" ma:contentTypeDescription="Opret et nyt dokument." ma:contentTypeScope="" ma:versionID="9ed5841b8cae56afe99c3d2e065d6ac0">
  <xsd:schema xmlns:xsd="http://www.w3.org/2001/XMLSchema" xmlns:xs="http://www.w3.org/2001/XMLSchema" xmlns:p="http://schemas.microsoft.com/office/2006/metadata/properties" xmlns:ns2="a279baf8-7c2d-4b41-9e66-f32bafeca58b" xmlns:ns3="ff9d5d3f-761b-4081-a571-7bb0d8aac644" targetNamespace="http://schemas.microsoft.com/office/2006/metadata/properties" ma:root="true" ma:fieldsID="a1a01306d66cdc1d7f48e45f2fc36e03" ns2:_="" ns3:_="">
    <xsd:import namespace="a279baf8-7c2d-4b41-9e66-f32bafeca58b"/>
    <xsd:import namespace="ff9d5d3f-761b-4081-a571-7bb0d8aac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9baf8-7c2d-4b41-9e66-f32bafeca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9d5d3f-761b-4081-a571-7bb0d8aac64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DA1520-6B9E-45FA-B040-168E9EDE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9baf8-7c2d-4b41-9e66-f32bafeca58b"/>
    <ds:schemaRef ds:uri="ff9d5d3f-761b-4081-a571-7bb0d8aac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5A2DB-6C06-4276-9156-6DF49B839E36}">
  <ds:schemaRefs>
    <ds:schemaRef ds:uri="http://schemas.microsoft.com/sharepoint/v3/contenttype/forms"/>
  </ds:schemaRefs>
</ds:datastoreItem>
</file>

<file path=customXml/itemProps3.xml><?xml version="1.0" encoding="utf-8"?>
<ds:datastoreItem xmlns:ds="http://schemas.openxmlformats.org/officeDocument/2006/customXml" ds:itemID="{675D9295-8C4C-4643-9434-A4671D4E10F7}">
  <ds:schemaRefs>
    <ds:schemaRef ds:uri="a279baf8-7c2d-4b41-9e66-f32bafeca58b"/>
    <ds:schemaRef ds:uri="http://purl.org/dc/dcmitype/"/>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ff9d5d3f-761b-4081-a571-7bb0d8aac644"/>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2278</TotalTime>
  <Words>654</Words>
  <Application>Microsoft Office PowerPoint</Application>
  <PresentationFormat>Widescreen</PresentationFormat>
  <Paragraphs>55</Paragraphs>
  <Slides>9</Slides>
  <Notes>7</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9</vt:i4>
      </vt:variant>
    </vt:vector>
  </HeadingPairs>
  <TitlesOfParts>
    <vt:vector size="17" baseType="lpstr">
      <vt:lpstr>Arial</vt:lpstr>
      <vt:lpstr>Calibri</vt:lpstr>
      <vt:lpstr>Courier New</vt:lpstr>
      <vt:lpstr>Raleway</vt:lpstr>
      <vt:lpstr>Source Serif Pro</vt:lpstr>
      <vt:lpstr>Verdana</vt:lpstr>
      <vt:lpstr>Wingdings 2</vt:lpstr>
      <vt:lpstr>Indholdsslide</vt:lpstr>
      <vt:lpstr>Konstruktionsbrand ”UBISS”</vt:lpstr>
      <vt:lpstr>Volumen på hulrummet  - Afgørende på valg af taktik</vt:lpstr>
      <vt:lpstr>UBISS  – en forlængelse af brandmandens ABC</vt:lpstr>
      <vt:lpstr>U - Umiddelbart taktisk tiltag </vt:lpstr>
      <vt:lpstr>B – Brandspredning (vandret/lodret)</vt:lpstr>
      <vt:lpstr>I - Identificering af brandens flow</vt:lpstr>
      <vt:lpstr>S – Sikkerhed</vt:lpstr>
      <vt:lpstr>S - Sluk brandkernen ned</vt:lpstr>
      <vt:lpstr>Træetagedæk (let) versus betondæk (tungt)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Troels Peter Mourits Jensen</dc:creator>
  <cp:lastModifiedBy>Mikkel Bøhm (BOE)</cp:lastModifiedBy>
  <cp:revision>21</cp:revision>
  <cp:lastPrinted>2022-02-14T12:13:38Z</cp:lastPrinted>
  <dcterms:created xsi:type="dcterms:W3CDTF">2021-02-22T11:31:18Z</dcterms:created>
  <dcterms:modified xsi:type="dcterms:W3CDTF">2022-06-24T06:29:36Z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0x0101001FACC94B39FA164185DCC0425E6067C7</vt:lpwstr>
  </property>
</Properties>
</file>