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10"/>
  </p:notesMasterIdLst>
  <p:handoutMasterIdLst>
    <p:handoutMasterId r:id="rId11"/>
  </p:handoutMasterIdLst>
  <p:sldIdLst>
    <p:sldId id="265" r:id="rId5"/>
    <p:sldId id="337" r:id="rId6"/>
    <p:sldId id="329" r:id="rId7"/>
    <p:sldId id="281" r:id="rId8"/>
    <p:sldId id="33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44" autoAdjust="0"/>
  </p:normalViewPr>
  <p:slideViewPr>
    <p:cSldViewPr snapToGrid="0">
      <p:cViewPr varScale="1">
        <p:scale>
          <a:sx n="61" d="100"/>
          <a:sy n="61" d="100"/>
        </p:scale>
        <p:origin x="48" y="12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2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1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1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4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9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773" y="770021"/>
            <a:ext cx="10455330" cy="914399"/>
          </a:xfrm>
        </p:spPr>
        <p:txBody>
          <a:bodyPr/>
          <a:lstStyle/>
          <a:p>
            <a:r>
              <a:rPr lang="da-DK" sz="3200" dirty="0" smtClean="0"/>
              <a:t>Påføringshastigheden – 2. element</a:t>
            </a:r>
            <a:endParaRPr lang="da-DK" sz="32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1800" dirty="0">
              <a:latin typeface="+mn-lt"/>
            </a:endParaRPr>
          </a:p>
          <a:p>
            <a:pPr marL="0" indent="0">
              <a:buNone/>
            </a:pPr>
            <a:endParaRPr lang="da-DK" sz="1800" dirty="0" smtClean="0">
              <a:latin typeface="+mn-lt"/>
            </a:endParaRPr>
          </a:p>
          <a:p>
            <a:pPr marL="0" indent="0">
              <a:buNone/>
            </a:pPr>
            <a:endParaRPr lang="da-DK" sz="1800" dirty="0">
              <a:latin typeface="+mn-lt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5"/>
          <a:srcRect l="14238" t="16497" r="20120" b="20794"/>
          <a:stretch/>
        </p:blipFill>
        <p:spPr>
          <a:xfrm>
            <a:off x="2118065" y="3391362"/>
            <a:ext cx="514133" cy="514133"/>
          </a:xfrm>
          <a:prstGeom prst="ellipse">
            <a:avLst/>
          </a:prstGeom>
        </p:spPr>
      </p:pic>
      <p:sp>
        <p:nvSpPr>
          <p:cNvPr id="9" name="Tåre 8"/>
          <p:cNvSpPr/>
          <p:nvPr/>
        </p:nvSpPr>
        <p:spPr>
          <a:xfrm rot="20451709">
            <a:off x="4546611" y="2581925"/>
            <a:ext cx="494938" cy="497957"/>
          </a:xfrm>
          <a:prstGeom prst="teardrop">
            <a:avLst>
              <a:gd name="adj" fmla="val 156716"/>
            </a:avLst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Ligebenet trekant 24"/>
          <p:cNvSpPr/>
          <p:nvPr/>
        </p:nvSpPr>
        <p:spPr>
          <a:xfrm>
            <a:off x="3280364" y="4166339"/>
            <a:ext cx="600502" cy="3138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7" name="Lige forbindelse 26"/>
          <p:cNvCxnSpPr>
            <a:stCxn id="25" idx="0"/>
          </p:cNvCxnSpPr>
          <p:nvPr/>
        </p:nvCxnSpPr>
        <p:spPr>
          <a:xfrm flipV="1">
            <a:off x="3580615" y="2091879"/>
            <a:ext cx="0" cy="20744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/>
        </p:nvCxnSpPr>
        <p:spPr>
          <a:xfrm flipV="1">
            <a:off x="2375132" y="2091878"/>
            <a:ext cx="2410965" cy="8163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" name="Ellipse 3071"/>
          <p:cNvSpPr/>
          <p:nvPr/>
        </p:nvSpPr>
        <p:spPr>
          <a:xfrm>
            <a:off x="3474108" y="2394068"/>
            <a:ext cx="213012" cy="211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Ligebenet trekant 33"/>
          <p:cNvSpPr/>
          <p:nvPr/>
        </p:nvSpPr>
        <p:spPr>
          <a:xfrm>
            <a:off x="2074881" y="2908201"/>
            <a:ext cx="600502" cy="102015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Ligebenet trekant 34"/>
          <p:cNvSpPr/>
          <p:nvPr/>
        </p:nvSpPr>
        <p:spPr>
          <a:xfrm>
            <a:off x="4478662" y="2091878"/>
            <a:ext cx="600502" cy="102015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7" name="Billede 36"/>
          <p:cNvPicPr>
            <a:picLocks noChangeAspect="1"/>
          </p:cNvPicPr>
          <p:nvPr/>
        </p:nvPicPr>
        <p:blipFill rotWithShape="1">
          <a:blip r:embed="rId5"/>
          <a:srcRect l="14238" t="16497" r="20120" b="20794"/>
          <a:stretch/>
        </p:blipFill>
        <p:spPr>
          <a:xfrm>
            <a:off x="7313121" y="2651266"/>
            <a:ext cx="514133" cy="514133"/>
          </a:xfrm>
          <a:prstGeom prst="ellipse">
            <a:avLst/>
          </a:prstGeom>
        </p:spPr>
      </p:pic>
      <p:sp>
        <p:nvSpPr>
          <p:cNvPr id="38" name="Tåre 37"/>
          <p:cNvSpPr/>
          <p:nvPr/>
        </p:nvSpPr>
        <p:spPr>
          <a:xfrm rot="20451709">
            <a:off x="9591709" y="3400108"/>
            <a:ext cx="494938" cy="497957"/>
          </a:xfrm>
          <a:prstGeom prst="teardrop">
            <a:avLst>
              <a:gd name="adj" fmla="val 156716"/>
            </a:avLst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Ligebenet trekant 38"/>
          <p:cNvSpPr/>
          <p:nvPr/>
        </p:nvSpPr>
        <p:spPr>
          <a:xfrm>
            <a:off x="8375843" y="4184484"/>
            <a:ext cx="600502" cy="3138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0" name="Lige forbindelse 39"/>
          <p:cNvCxnSpPr>
            <a:stCxn id="39" idx="0"/>
          </p:cNvCxnSpPr>
          <p:nvPr/>
        </p:nvCxnSpPr>
        <p:spPr>
          <a:xfrm flipV="1">
            <a:off x="8676094" y="2110024"/>
            <a:ext cx="0" cy="20744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>
            <a:off x="7576431" y="2186960"/>
            <a:ext cx="2247580" cy="7165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8569587" y="2412213"/>
            <a:ext cx="213012" cy="211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Ligebenet trekant 42"/>
          <p:cNvSpPr/>
          <p:nvPr/>
        </p:nvSpPr>
        <p:spPr>
          <a:xfrm>
            <a:off x="7269937" y="2168105"/>
            <a:ext cx="600502" cy="102015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Ligebenet trekant 43"/>
          <p:cNvSpPr/>
          <p:nvPr/>
        </p:nvSpPr>
        <p:spPr>
          <a:xfrm>
            <a:off x="9523760" y="2910061"/>
            <a:ext cx="600502" cy="102015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78" name="Tekstfelt 3077"/>
          <p:cNvSpPr txBox="1"/>
          <p:nvPr/>
        </p:nvSpPr>
        <p:spPr>
          <a:xfrm>
            <a:off x="1631830" y="4649500"/>
            <a:ext cx="4215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Branden kontrolleres</a:t>
            </a:r>
          </a:p>
          <a:p>
            <a:pPr algn="ctr"/>
            <a:r>
              <a:rPr lang="da-DK" sz="3200" dirty="0" smtClean="0"/>
              <a:t>IKKE</a:t>
            </a:r>
            <a:endParaRPr lang="da-DK" sz="3200" dirty="0"/>
          </a:p>
        </p:txBody>
      </p:sp>
      <p:sp>
        <p:nvSpPr>
          <p:cNvPr id="57" name="Tekstfelt 56"/>
          <p:cNvSpPr txBox="1"/>
          <p:nvPr/>
        </p:nvSpPr>
        <p:spPr>
          <a:xfrm>
            <a:off x="6727310" y="4665003"/>
            <a:ext cx="4125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Branden </a:t>
            </a:r>
            <a:r>
              <a:rPr lang="da-DK" sz="3200" dirty="0" smtClean="0"/>
              <a:t>kontrolleres</a:t>
            </a:r>
            <a:r>
              <a:rPr lang="da-DK" sz="3200" dirty="0"/>
              <a:t> </a:t>
            </a:r>
            <a:r>
              <a:rPr lang="da-DK" sz="3200" dirty="0" smtClean="0"/>
              <a:t>og der kommer vandskade</a:t>
            </a:r>
            <a:endParaRPr lang="da-DK" sz="3200" dirty="0" smtClean="0"/>
          </a:p>
        </p:txBody>
      </p:sp>
      <p:pic>
        <p:nvPicPr>
          <p:cNvPr id="7" name="Ly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23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75"/>
    </mc:Choice>
    <mc:Fallback>
      <p:transition spd="slow" advTm="21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773" y="770021"/>
            <a:ext cx="10455330" cy="914399"/>
          </a:xfrm>
        </p:spPr>
        <p:txBody>
          <a:bodyPr/>
          <a:lstStyle/>
          <a:p>
            <a:r>
              <a:rPr lang="da-DK" sz="3200" dirty="0" smtClean="0"/>
              <a:t>Påføringshastigheden – 2. element</a:t>
            </a:r>
            <a:endParaRPr lang="da-DK" sz="3200" dirty="0"/>
          </a:p>
        </p:txBody>
      </p:sp>
      <p:pic>
        <p:nvPicPr>
          <p:cNvPr id="37" name="Billede 36"/>
          <p:cNvPicPr>
            <a:picLocks noChangeAspect="1"/>
          </p:cNvPicPr>
          <p:nvPr/>
        </p:nvPicPr>
        <p:blipFill rotWithShape="1">
          <a:blip r:embed="rId5"/>
          <a:srcRect l="14238" t="16497" r="20120" b="20794"/>
          <a:stretch/>
        </p:blipFill>
        <p:spPr>
          <a:xfrm>
            <a:off x="4738366" y="2940029"/>
            <a:ext cx="514133" cy="514133"/>
          </a:xfrm>
          <a:prstGeom prst="ellipse">
            <a:avLst/>
          </a:prstGeom>
        </p:spPr>
      </p:pic>
      <p:sp>
        <p:nvSpPr>
          <p:cNvPr id="38" name="Tåre 37"/>
          <p:cNvSpPr/>
          <p:nvPr/>
        </p:nvSpPr>
        <p:spPr>
          <a:xfrm rot="20451709">
            <a:off x="7141607" y="2994658"/>
            <a:ext cx="494938" cy="497957"/>
          </a:xfrm>
          <a:prstGeom prst="teardrop">
            <a:avLst>
              <a:gd name="adj" fmla="val 156716"/>
            </a:avLst>
          </a:prstGeom>
          <a:solidFill>
            <a:srgbClr val="00B0F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Ligebenet trekant 38"/>
          <p:cNvSpPr/>
          <p:nvPr/>
        </p:nvSpPr>
        <p:spPr>
          <a:xfrm>
            <a:off x="5801088" y="4160421"/>
            <a:ext cx="600502" cy="31389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0" name="Lige forbindelse 39"/>
          <p:cNvCxnSpPr>
            <a:stCxn id="39" idx="0"/>
          </p:cNvCxnSpPr>
          <p:nvPr/>
        </p:nvCxnSpPr>
        <p:spPr>
          <a:xfrm flipV="1">
            <a:off x="6101339" y="2085961"/>
            <a:ext cx="0" cy="20744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>
            <a:off x="5001676" y="2475723"/>
            <a:ext cx="2361650" cy="150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>
          <a:xfrm>
            <a:off x="5994832" y="2388150"/>
            <a:ext cx="213012" cy="211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Ligebenet trekant 42"/>
          <p:cNvSpPr/>
          <p:nvPr/>
        </p:nvSpPr>
        <p:spPr>
          <a:xfrm>
            <a:off x="4695182" y="2456868"/>
            <a:ext cx="600502" cy="102015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Ligebenet trekant 43"/>
          <p:cNvSpPr/>
          <p:nvPr/>
        </p:nvSpPr>
        <p:spPr>
          <a:xfrm>
            <a:off x="7073658" y="2504611"/>
            <a:ext cx="600502" cy="102015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7" name="Tekstfelt 56"/>
          <p:cNvSpPr txBox="1"/>
          <p:nvPr/>
        </p:nvSpPr>
        <p:spPr>
          <a:xfrm>
            <a:off x="2306205" y="4596931"/>
            <a:ext cx="7590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Branden kontrolleres</a:t>
            </a:r>
          </a:p>
          <a:p>
            <a:pPr algn="ctr"/>
            <a:r>
              <a:rPr lang="da-DK" sz="3200" dirty="0" smtClean="0"/>
              <a:t>Og der er næsten ingen vandskade</a:t>
            </a:r>
          </a:p>
        </p:txBody>
      </p:sp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1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76"/>
    </mc:Choice>
    <mc:Fallback>
      <p:transition spd="slow" advTm="11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773" y="770021"/>
            <a:ext cx="9024995" cy="914399"/>
          </a:xfrm>
        </p:spPr>
        <p:txBody>
          <a:bodyPr/>
          <a:lstStyle/>
          <a:p>
            <a:r>
              <a:rPr lang="da-DK" sz="3200" dirty="0" smtClean="0"/>
              <a:t>Påføringshastigheden – 2. element</a:t>
            </a:r>
            <a:endParaRPr lang="da-DK" sz="32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01873"/>
              </p:ext>
            </p:extLst>
          </p:nvPr>
        </p:nvGraphicFramePr>
        <p:xfrm>
          <a:off x="792773" y="2021304"/>
          <a:ext cx="7434072" cy="3014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solidFill>
                            <a:schemeClr val="bg1"/>
                          </a:solidFill>
                          <a:effectLst/>
                        </a:rPr>
                        <a:t>Slukningsmiddel</a:t>
                      </a:r>
                      <a:endParaRPr lang="da-DK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solidFill>
                            <a:schemeClr val="bg1"/>
                          </a:solidFill>
                          <a:effectLst/>
                        </a:rPr>
                        <a:t>l/m</a:t>
                      </a:r>
                      <a:r>
                        <a:rPr lang="da-DK" sz="28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da-DK" sz="2800" dirty="0">
                          <a:solidFill>
                            <a:schemeClr val="bg1"/>
                          </a:solidFill>
                          <a:effectLst/>
                        </a:rPr>
                        <a:t>min</a:t>
                      </a:r>
                      <a:endParaRPr lang="da-DK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b="0" dirty="0">
                          <a:solidFill>
                            <a:schemeClr val="bg1"/>
                          </a:solidFill>
                          <a:effectLst/>
                        </a:rPr>
                        <a:t>Manuel slukning </a:t>
                      </a:r>
                      <a:r>
                        <a:rPr lang="da-DK" sz="2800" b="0" dirty="0" smtClean="0">
                          <a:solidFill>
                            <a:schemeClr val="bg1"/>
                          </a:solidFill>
                          <a:effectLst/>
                        </a:rPr>
                        <a:t>(vand)</a:t>
                      </a:r>
                      <a:endParaRPr lang="da-DK" sz="2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solidFill>
                            <a:schemeClr val="bg1"/>
                          </a:solidFill>
                          <a:effectLst/>
                        </a:rPr>
                        <a:t>9-15</a:t>
                      </a:r>
                      <a:endParaRPr lang="da-DK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b="0" dirty="0">
                          <a:solidFill>
                            <a:schemeClr val="bg1"/>
                          </a:solidFill>
                          <a:effectLst/>
                        </a:rPr>
                        <a:t>Let skum </a:t>
                      </a:r>
                      <a:endParaRPr lang="da-DK" sz="2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solidFill>
                            <a:schemeClr val="bg1"/>
                          </a:solidFill>
                          <a:effectLst/>
                        </a:rPr>
                        <a:t>1-2*</a:t>
                      </a:r>
                      <a:endParaRPr lang="da-DK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b="0" dirty="0">
                          <a:solidFill>
                            <a:schemeClr val="bg1"/>
                          </a:solidFill>
                          <a:effectLst/>
                        </a:rPr>
                        <a:t>Mellemskum</a:t>
                      </a:r>
                      <a:endParaRPr lang="da-DK" sz="2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solidFill>
                            <a:schemeClr val="bg1"/>
                          </a:solidFill>
                          <a:effectLst/>
                        </a:rPr>
                        <a:t>2-3*</a:t>
                      </a:r>
                      <a:endParaRPr lang="da-DK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b="0" dirty="0">
                          <a:solidFill>
                            <a:schemeClr val="bg1"/>
                          </a:solidFill>
                          <a:effectLst/>
                        </a:rPr>
                        <a:t>Tungt skum</a:t>
                      </a:r>
                      <a:endParaRPr lang="da-DK" sz="2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solidFill>
                            <a:schemeClr val="bg1"/>
                          </a:solidFill>
                          <a:effectLst/>
                        </a:rPr>
                        <a:t>4-6*</a:t>
                      </a:r>
                      <a:endParaRPr lang="da-DK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* </a:t>
                      </a:r>
                      <a:r>
                        <a:rPr lang="da-DK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udtrykt som vand/skum blanding</a:t>
                      </a:r>
                      <a:endParaRPr lang="da-DK" sz="28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a-DK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6429" l="537" r="40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96" b="42431"/>
          <a:stretch/>
        </p:blipFill>
        <p:spPr>
          <a:xfrm flipH="1">
            <a:off x="7408772" y="3528540"/>
            <a:ext cx="2228522" cy="2322496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58"/>
    </mc:Choice>
    <mc:Fallback>
      <p:transition spd="slow" advTm="47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Dråbestørrelse</a:t>
            </a:r>
            <a:endParaRPr lang="da-DK" dirty="0"/>
          </a:p>
        </p:txBody>
      </p:sp>
      <p:pic>
        <p:nvPicPr>
          <p:cNvPr id="8" name="Billede 7"/>
          <p:cNvPicPr/>
          <p:nvPr/>
        </p:nvPicPr>
        <p:blipFill rotWithShape="1">
          <a:blip r:embed="rId5"/>
          <a:srcRect l="2254" t="3115" r="2204" b="2648"/>
          <a:stretch/>
        </p:blipFill>
        <p:spPr>
          <a:xfrm>
            <a:off x="5618747" y="1719284"/>
            <a:ext cx="5634222" cy="3597442"/>
          </a:xfrm>
          <a:prstGeom prst="rect">
            <a:avLst/>
          </a:prstGeom>
          <a:ln w="38100">
            <a:noFill/>
          </a:ln>
        </p:spPr>
      </p:pic>
      <p:grpSp>
        <p:nvGrpSpPr>
          <p:cNvPr id="12" name="Gruppe 11"/>
          <p:cNvGrpSpPr/>
          <p:nvPr/>
        </p:nvGrpSpPr>
        <p:grpSpPr>
          <a:xfrm>
            <a:off x="10020382" y="5260165"/>
            <a:ext cx="2063948" cy="1467030"/>
            <a:chOff x="9801225" y="5076824"/>
            <a:chExt cx="2063948" cy="1467030"/>
          </a:xfrm>
        </p:grpSpPr>
        <p:sp>
          <p:nvSpPr>
            <p:cNvPr id="13" name="Tekstboks 12"/>
            <p:cNvSpPr txBox="1"/>
            <p:nvPr/>
          </p:nvSpPr>
          <p:spPr>
            <a:xfrm>
              <a:off x="9801225" y="5343525"/>
              <a:ext cx="1847850" cy="1200329"/>
            </a:xfrm>
            <a:prstGeom prst="rect">
              <a:avLst/>
            </a:prstGeom>
            <a:solidFill>
              <a:srgbClr val="ADEFD1"/>
            </a:solidFill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latin typeface="+mj-lt"/>
                </a:rPr>
                <a:t>Vil du vide mere om rør, kastelængde og dråbestørrelse kan du læse mere her:</a:t>
              </a:r>
              <a:endParaRPr lang="da-DK" sz="1200" dirty="0">
                <a:latin typeface="+mj-lt"/>
              </a:endParaRPr>
            </a:p>
            <a:p>
              <a:r>
                <a:rPr lang="da-DK" sz="1200" dirty="0" smtClean="0">
                  <a:solidFill>
                    <a:srgbClr val="FF0000"/>
                  </a:solidFill>
                  <a:latin typeface="+mj-lt"/>
                </a:rPr>
                <a:t>LINK TIL DET ANDET PROJETK</a:t>
              </a:r>
            </a:p>
          </p:txBody>
        </p:sp>
        <p:sp>
          <p:nvSpPr>
            <p:cNvPr id="14" name="Litebulb"/>
            <p:cNvSpPr>
              <a:spLocks noEditPoints="1" noChangeArrowheads="1"/>
            </p:cNvSpPr>
            <p:nvPr/>
          </p:nvSpPr>
          <p:spPr bwMode="auto">
            <a:xfrm>
              <a:off x="11432976" y="5076824"/>
              <a:ext cx="432197" cy="58986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3" name="Nedadbuet pil 2"/>
          <p:cNvSpPr/>
          <p:nvPr/>
        </p:nvSpPr>
        <p:spPr>
          <a:xfrm>
            <a:off x="956355" y="2613258"/>
            <a:ext cx="4169097" cy="1224816"/>
          </a:xfrm>
          <a:prstGeom prst="curvedDownArrow">
            <a:avLst/>
          </a:prstGeom>
          <a:solidFill>
            <a:srgbClr val="ADEFD1"/>
          </a:solidFill>
          <a:ln>
            <a:solidFill>
              <a:srgbClr val="ADE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Kastelængde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2" name="Ly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5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16"/>
    </mc:Choice>
    <mc:Fallback>
      <p:transition spd="slow" advTm="36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773" y="770021"/>
            <a:ext cx="9494227" cy="914399"/>
          </a:xfrm>
        </p:spPr>
        <p:txBody>
          <a:bodyPr/>
          <a:lstStyle/>
          <a:p>
            <a:r>
              <a:rPr lang="da-DK" sz="3200" dirty="0" smtClean="0"/>
              <a:t>Påføringshastigheden – 2. element</a:t>
            </a:r>
            <a:endParaRPr lang="da-DK" sz="3200" dirty="0"/>
          </a:p>
        </p:txBody>
      </p:sp>
      <p:grpSp>
        <p:nvGrpSpPr>
          <p:cNvPr id="10" name="Gruppe 9"/>
          <p:cNvGrpSpPr/>
          <p:nvPr/>
        </p:nvGrpSpPr>
        <p:grpSpPr>
          <a:xfrm>
            <a:off x="3489910" y="2466506"/>
            <a:ext cx="4714875" cy="3543300"/>
            <a:chOff x="6964842" y="1657350"/>
            <a:chExt cx="4714875" cy="35433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842" y="1657350"/>
              <a:ext cx="4714875" cy="354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kstboks 2"/>
            <p:cNvSpPr txBox="1"/>
            <p:nvPr/>
          </p:nvSpPr>
          <p:spPr>
            <a:xfrm>
              <a:off x="8220973" y="1897811"/>
              <a:ext cx="177704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bg1"/>
                  </a:solidFill>
                </a:rPr>
                <a:t>0,2-0,3 mm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7" name="Tekstboks 6"/>
            <p:cNvSpPr txBox="1"/>
            <p:nvPr/>
          </p:nvSpPr>
          <p:spPr>
            <a:xfrm>
              <a:off x="8563154" y="3896264"/>
              <a:ext cx="1777042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bg1"/>
                  </a:solidFill>
                </a:rPr>
                <a:t>100-120 l/min</a:t>
              </a:r>
              <a:endParaRPr lang="da-DK" dirty="0">
                <a:solidFill>
                  <a:schemeClr val="bg1"/>
                </a:solidFill>
              </a:endParaRPr>
            </a:p>
          </p:txBody>
        </p:sp>
        <p:sp>
          <p:nvSpPr>
            <p:cNvPr id="8" name="Tekstboks 7"/>
            <p:cNvSpPr txBox="1"/>
            <p:nvPr/>
          </p:nvSpPr>
          <p:spPr>
            <a:xfrm>
              <a:off x="8738558" y="4265596"/>
              <a:ext cx="1860430" cy="81560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 smtClean="0">
                  <a:solidFill>
                    <a:schemeClr val="bg1"/>
                  </a:solidFill>
                </a:rPr>
                <a:t>5-6 bar ved strålerøret </a:t>
              </a:r>
            </a:p>
            <a:p>
              <a:pPr algn="ctr"/>
              <a:r>
                <a:rPr lang="da-DK" sz="1050" dirty="0" smtClean="0">
                  <a:solidFill>
                    <a:schemeClr val="bg1"/>
                  </a:solidFill>
                </a:rPr>
                <a:t>Husk tryktab i slangerne</a:t>
              </a:r>
              <a:endParaRPr lang="da-DK" sz="105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6429" l="537" r="40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96" b="42431"/>
          <a:stretch/>
        </p:blipFill>
        <p:spPr>
          <a:xfrm flipH="1">
            <a:off x="7438970" y="1463968"/>
            <a:ext cx="1923946" cy="2005076"/>
          </a:xfrm>
          <a:prstGeom prst="rect">
            <a:avLst/>
          </a:prstGeom>
        </p:spPr>
      </p:pic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71"/>
    </mc:Choice>
    <mc:Fallback>
      <p:transition spd="slow" advTm="25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9295-8C4C-4643-9434-A4671D4E10F7}">
  <ds:schemaRefs>
    <ds:schemaRef ds:uri="http://schemas.microsoft.com/office/2006/metadata/properties"/>
    <ds:schemaRef ds:uri="ff9d5d3f-761b-4081-a571-7bb0d8aac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279baf8-7c2d-4b41-9e66-f32bafeca58b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14787</TotalTime>
  <Words>107</Words>
  <Application>Microsoft Office PowerPoint</Application>
  <PresentationFormat>Widescreen</PresentationFormat>
  <Paragraphs>40</Paragraphs>
  <Slides>5</Slides>
  <Notes>5</Notes>
  <HiddenSlides>0</HiddenSlides>
  <MMClips>5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Arial</vt:lpstr>
      <vt:lpstr>Calibri</vt:lpstr>
      <vt:lpstr>Raleway</vt:lpstr>
      <vt:lpstr>Source Serif Pro</vt:lpstr>
      <vt:lpstr>Times New Roman</vt:lpstr>
      <vt:lpstr>Wingdings 2</vt:lpstr>
      <vt:lpstr>Indholdsslide</vt:lpstr>
      <vt:lpstr>Påføringshastigheden – 2. element</vt:lpstr>
      <vt:lpstr>Påføringshastigheden – 2. element</vt:lpstr>
      <vt:lpstr>Påføringshastigheden – 2. element</vt:lpstr>
      <vt:lpstr>Dråbestørrelse</vt:lpstr>
      <vt:lpstr>Påføringshastigheden – 2. element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643</cp:revision>
  <dcterms:created xsi:type="dcterms:W3CDTF">2021-02-22T11:31:18Z</dcterms:created>
  <dcterms:modified xsi:type="dcterms:W3CDTF">2022-01-07T19:05:24Z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