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7" r:id="rId4"/>
  </p:sldMasterIdLst>
  <p:notesMasterIdLst>
    <p:notesMasterId r:id="rId6"/>
  </p:notesMasterIdLst>
  <p:handoutMasterIdLst>
    <p:handoutMasterId r:id="rId7"/>
  </p:handout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EFD1"/>
    <a:srgbClr val="996633"/>
    <a:srgbClr val="FF3300"/>
    <a:srgbClr val="663300"/>
    <a:srgbClr val="FFFF99"/>
    <a:srgbClr val="0E3A53"/>
    <a:srgbClr val="002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744" autoAdjust="0"/>
  </p:normalViewPr>
  <p:slideViewPr>
    <p:cSldViewPr snapToGrid="0">
      <p:cViewPr varScale="1">
        <p:scale>
          <a:sx n="61" d="100"/>
          <a:sy n="61" d="100"/>
        </p:scale>
        <p:origin x="48" y="12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78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65BA0374-6BFD-4F92-80A0-B23EE53A47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C0A148C-E0D8-4D25-A771-FC1AF7826F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CADB0-2AE7-48F0-A76A-EB168A0C4EB9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FC7BEAF-50DC-414C-9E76-9C3492641B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9368CBC-804E-47E6-B11D-ED03FA484A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1F3D2-8401-42D3-8D82-A499F6CE26C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8841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DFBE5-3EFB-4A6D-BA48-375693567EC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3772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61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bg>
      <p:bgPr>
        <a:solidFill>
          <a:srgbClr val="AD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00203F"/>
          </a:solidFill>
          <a:ln w="38100"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9999" y="2131819"/>
            <a:ext cx="10572000" cy="933835"/>
          </a:xfrm>
          <a:noFill/>
          <a:ln>
            <a:solidFill>
              <a:schemeClr val="tx1"/>
            </a:solidFill>
          </a:ln>
        </p:spPr>
        <p:txBody>
          <a:bodyPr anchor="ctr"/>
          <a:lstStyle>
            <a:lvl1pPr algn="l">
              <a:defRPr sz="4800" b="0">
                <a:latin typeface="+mj-lt"/>
                <a:ea typeface="Source Serif Pro" panose="02040603050405020204" pitchFamily="18" charset="0"/>
              </a:defRPr>
            </a:lvl1pPr>
          </a:lstStyle>
          <a:p>
            <a:r>
              <a:rPr lang="da-DK" dirty="0"/>
              <a:t>Indsæt PPT-titel 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9999" y="5579459"/>
            <a:ext cx="10572000" cy="434974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marL="0" indent="0" algn="l">
              <a:buNone/>
              <a:defRPr sz="2800">
                <a:solidFill>
                  <a:srgbClr val="00203F"/>
                </a:solidFill>
                <a:latin typeface="Raleway" panose="020B00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Indsæt beskrivende undertitel her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61017" y="6210679"/>
            <a:ext cx="1620982" cy="365125"/>
          </a:xfrm>
        </p:spPr>
        <p:txBody>
          <a:bodyPr/>
          <a:lstStyle>
            <a:lvl1pPr>
              <a:defRPr sz="1200" b="0">
                <a:solidFill>
                  <a:srgbClr val="00203F"/>
                </a:solidFill>
                <a:latin typeface="Raleway" panose="020B0003030101060003" pitchFamily="34" charset="0"/>
                <a:ea typeface="Source Serif Pro" panose="02040603050405020204" pitchFamily="18" charset="0"/>
              </a:defRPr>
            </a:lvl1pPr>
          </a:lstStyle>
          <a:p>
            <a:fld id="{2C4C086D-3293-42DE-87C0-F5C5068C4AAA}" type="datetime1">
              <a:rPr lang="da-DK" smtClean="0"/>
              <a:pPr/>
              <a:t>07-01-2022</a:t>
            </a:fld>
            <a:endParaRPr lang="en-US" dirty="0"/>
          </a:p>
        </p:txBody>
      </p:sp>
      <p:sp>
        <p:nvSpPr>
          <p:cNvPr id="20" name="Pladsholder til tekst 19">
            <a:extLst>
              <a:ext uri="{FF2B5EF4-FFF2-40B4-BE49-F238E27FC236}">
                <a16:creationId xmlns:a16="http://schemas.microsoft.com/office/drawing/2014/main" id="{46D738A0-AC1A-4D2E-A7A8-C53D0AEECB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26034" y="6299948"/>
            <a:ext cx="3934983" cy="293129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rgbClr val="00203F"/>
                </a:solidFill>
                <a:latin typeface="Raleway" panose="020B0003030101060003" pitchFamily="34" charset="0"/>
              </a:defRPr>
            </a:lvl1pPr>
          </a:lstStyle>
          <a:p>
            <a:pPr lvl="0"/>
            <a:r>
              <a:rPr lang="da-DK" dirty="0"/>
              <a:t>Titel på 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4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48B87-77CF-4A35-B9FF-05D29D146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da-DK" dirty="0"/>
              <a:t>Titel	</a:t>
            </a:r>
            <a:endParaRPr lang="en-US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D60ADE7-75B1-4ECC-ACEE-9D92FE921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7334-1107-4599-9C87-2EBFAEB207D0}" type="datetime1">
              <a:rPr lang="da-DK" smtClean="0"/>
              <a:pPr/>
              <a:t>07-01-2022</a:t>
            </a:fld>
            <a:endParaRPr lang="en-US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70B43E5F-E11C-410F-AE4F-B843A3C633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7" y="2105526"/>
            <a:ext cx="10571598" cy="3853264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a-DK" dirty="0"/>
              <a:t>Tekstfelt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0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48B87-77CF-4A35-B9FF-05D29D146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773" y="770021"/>
            <a:ext cx="5054575" cy="914399"/>
          </a:xfrm>
        </p:spPr>
        <p:txBody>
          <a:bodyPr anchor="ctr"/>
          <a:lstStyle>
            <a:lvl1pPr>
              <a:defRPr/>
            </a:lvl1pPr>
          </a:lstStyle>
          <a:p>
            <a:r>
              <a:rPr lang="da-DK" dirty="0"/>
              <a:t>Titel</a:t>
            </a:r>
            <a:endParaRPr lang="en-US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D60ADE7-75B1-4ECC-ACEE-9D92FE921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7334-1107-4599-9C87-2EBFAEB207D0}" type="datetime1">
              <a:rPr lang="da-DK" smtClean="0"/>
              <a:pPr/>
              <a:t>07-01-2022</a:t>
            </a:fld>
            <a:endParaRPr lang="en-US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70B43E5F-E11C-410F-AE4F-B843A3C633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8" y="1913021"/>
            <a:ext cx="5045660" cy="446687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da-DK" dirty="0"/>
              <a:t>Tekstfelt</a:t>
            </a:r>
            <a:endParaRPr lang="en-US" dirty="0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FBB80E80-E457-4034-B1D5-5887C50CC8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87486" y="0"/>
            <a:ext cx="6104515" cy="6858000"/>
          </a:xfrm>
          <a:noFill/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da-DK" dirty="0"/>
              <a:t>   Indsæt billede 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3F">
            <a:alpha val="9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1287" y="1166784"/>
            <a:ext cx="10571998" cy="55250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29579" y="5958790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solidFill>
                  <a:srgbClr val="ADEFD1">
                    <a:alpha val="75000"/>
                  </a:srgbClr>
                </a:solidFill>
                <a:latin typeface="Raleway" panose="020B0003030101060003" pitchFamily="34" charset="0"/>
              </a:defRPr>
            </a:lvl1pPr>
          </a:lstStyle>
          <a:p>
            <a:fld id="{EB0B7334-1107-4599-9C87-2EBFAEB207D0}" type="datetime1">
              <a:rPr lang="da-DK" smtClean="0"/>
              <a:pPr/>
              <a:t>07-01-2022</a:t>
            </a:fld>
            <a:endParaRPr lang="en-US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6BAC3D69-3D27-42B0-AC69-DCA764922C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5000"/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8440615" y="344496"/>
            <a:ext cx="2980391" cy="660087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91EF437F-5D01-4943-AE9C-FE7BA2E0ACE7}"/>
              </a:ext>
            </a:extLst>
          </p:cNvPr>
          <p:cNvSpPr txBox="1"/>
          <p:nvPr userDrawn="1"/>
        </p:nvSpPr>
        <p:spPr>
          <a:xfrm>
            <a:off x="801287" y="2189747"/>
            <a:ext cx="10087292" cy="316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4BBA920B-9F24-4ACE-BAD2-742D11FA2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1287" y="204250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558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b="0" kern="1200">
          <a:solidFill>
            <a:srgbClr val="ADEFD1"/>
          </a:solidFill>
          <a:latin typeface="Raleway" panose="020B0003030101060003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sz="2200" b="0" kern="1200" baseline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lang="en-US" sz="1000" kern="1200" baseline="0" dirty="0" smtClean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://www.msb.se/sv/publikationer/water-and-other-extinguishing-agents/" TargetMode="External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dsholder til billede 9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" r="5693"/>
          <a:stretch>
            <a:fillRect/>
          </a:stretch>
        </p:blipFill>
        <p:spPr/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BEC898-5C81-4F3E-B42E-42D6942EB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</a:t>
            </a:r>
            <a:r>
              <a:rPr lang="da-DK" dirty="0" smtClean="0"/>
              <a:t>vad skal der til for at slukke en brand?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9FD7F71-0BA6-41D5-8123-E1C1CB7856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da-DK" sz="2800" dirty="0" smtClean="0"/>
              <a:t>Egnet slukningsmiddel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800" dirty="0" smtClean="0"/>
              <a:t>Slukningsmidlet skal påføres hurtigt nok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800" dirty="0" smtClean="0"/>
              <a:t>Egnet slukningsmetode</a:t>
            </a:r>
          </a:p>
        </p:txBody>
      </p:sp>
      <p:grpSp>
        <p:nvGrpSpPr>
          <p:cNvPr id="13" name="Gruppe 12"/>
          <p:cNvGrpSpPr/>
          <p:nvPr/>
        </p:nvGrpSpPr>
        <p:grpSpPr>
          <a:xfrm>
            <a:off x="9868958" y="224658"/>
            <a:ext cx="2063948" cy="1420863"/>
            <a:chOff x="9801225" y="5076824"/>
            <a:chExt cx="2063948" cy="1420863"/>
          </a:xfrm>
        </p:grpSpPr>
        <p:sp>
          <p:nvSpPr>
            <p:cNvPr id="14" name="Tekstboks 13"/>
            <p:cNvSpPr txBox="1"/>
            <p:nvPr/>
          </p:nvSpPr>
          <p:spPr>
            <a:xfrm>
              <a:off x="9801225" y="5343525"/>
              <a:ext cx="1847850" cy="1154162"/>
            </a:xfrm>
            <a:prstGeom prst="rect">
              <a:avLst/>
            </a:prstGeom>
            <a:solidFill>
              <a:srgbClr val="ADEFD1"/>
            </a:solidFill>
          </p:spPr>
          <p:txBody>
            <a:bodyPr wrap="square" rtlCol="0">
              <a:spAutoFit/>
            </a:bodyPr>
            <a:lstStyle/>
            <a:p>
              <a:r>
                <a:rPr lang="da-DK" sz="1200" dirty="0" smtClean="0">
                  <a:solidFill>
                    <a:schemeClr val="bg1"/>
                  </a:solidFill>
                  <a:latin typeface="+mj-lt"/>
                </a:rPr>
                <a:t>Vil du vide mere om de tre elementer kan du læse her:</a:t>
              </a:r>
            </a:p>
            <a:p>
              <a:r>
                <a:rPr lang="da-DK" sz="1100" dirty="0">
                  <a:solidFill>
                    <a:schemeClr val="bg1"/>
                  </a:solidFill>
                  <a:latin typeface="+mj-lt"/>
                  <a:hlinkClick r:id="rId6"/>
                </a:rPr>
                <a:t>www.msb.se/sv/publikationer/water-and-other-extinguishing-agents</a:t>
              </a:r>
              <a:r>
                <a:rPr lang="da-DK" sz="1100" dirty="0" smtClean="0">
                  <a:solidFill>
                    <a:schemeClr val="bg1"/>
                  </a:solidFill>
                  <a:latin typeface="+mj-lt"/>
                  <a:hlinkClick r:id="rId6"/>
                </a:rPr>
                <a:t>/</a:t>
              </a:r>
              <a:r>
                <a:rPr lang="da-DK" sz="1100" dirty="0" smtClean="0">
                  <a:solidFill>
                    <a:schemeClr val="bg1"/>
                  </a:solidFill>
                  <a:latin typeface="+mj-lt"/>
                </a:rPr>
                <a:t> </a:t>
              </a:r>
            </a:p>
          </p:txBody>
        </p:sp>
        <p:sp>
          <p:nvSpPr>
            <p:cNvPr id="15" name="Litebulb"/>
            <p:cNvSpPr>
              <a:spLocks noEditPoints="1" noChangeArrowheads="1"/>
            </p:cNvSpPr>
            <p:nvPr/>
          </p:nvSpPr>
          <p:spPr bwMode="auto">
            <a:xfrm>
              <a:off x="11432976" y="5076824"/>
              <a:ext cx="432197" cy="589865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7782 h 21600"/>
                <a:gd name="T4" fmla="*/ 0 w 21600"/>
                <a:gd name="T5" fmla="*/ 7782 h 21600"/>
                <a:gd name="T6" fmla="*/ 10800 w 21600"/>
                <a:gd name="T7" fmla="*/ 21600 h 21600"/>
                <a:gd name="T8" fmla="*/ 3556 w 21600"/>
                <a:gd name="T9" fmla="*/ 2188 h 21600"/>
                <a:gd name="T10" fmla="*/ 18277 w 21600"/>
                <a:gd name="T11" fmla="*/ 9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</p:grpSp>
      <p:sp>
        <p:nvSpPr>
          <p:cNvPr id="9" name="Tekstboks 8"/>
          <p:cNvSpPr txBox="1"/>
          <p:nvPr/>
        </p:nvSpPr>
        <p:spPr>
          <a:xfrm>
            <a:off x="6121401" y="6641644"/>
            <a:ext cx="256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solidFill>
                  <a:schemeClr val="bg1"/>
                </a:solidFill>
              </a:rPr>
              <a:t>Illustration: Johanne Salten</a:t>
            </a:r>
            <a:endParaRPr lang="da-DK" sz="800" dirty="0">
              <a:solidFill>
                <a:schemeClr val="bg1"/>
              </a:solidFill>
            </a:endParaRPr>
          </a:p>
        </p:txBody>
      </p:sp>
      <p:pic>
        <p:nvPicPr>
          <p:cNvPr id="12" name="Lyd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15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292"/>
    </mc:Choice>
    <mc:Fallback>
      <p:transition spd="slow" advTm="54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dholdsslide">
  <a:themeElements>
    <a:clrScheme name="Værd at citer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Brugerdefineret 1">
      <a:majorFont>
        <a:latin typeface="Raleway"/>
        <a:ea typeface=""/>
        <a:cs typeface=""/>
      </a:majorFont>
      <a:minorFont>
        <a:latin typeface="Source Serif Pro"/>
        <a:ea typeface=""/>
        <a:cs typeface=""/>
      </a:minorFont>
    </a:fontScheme>
    <a:fmtScheme name="Værd at citer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ACC94B39FA164185DCC0425E6067C7" ma:contentTypeVersion="13" ma:contentTypeDescription="Opret et nyt dokument." ma:contentTypeScope="" ma:versionID="e544dffde88684a9bb6365012965eec5">
  <xsd:schema xmlns:xsd="http://www.w3.org/2001/XMLSchema" xmlns:xs="http://www.w3.org/2001/XMLSchema" xmlns:p="http://schemas.microsoft.com/office/2006/metadata/properties" xmlns:ns2="a279baf8-7c2d-4b41-9e66-f32bafeca58b" xmlns:ns3="ff9d5d3f-761b-4081-a571-7bb0d8aac644" targetNamespace="http://schemas.microsoft.com/office/2006/metadata/properties" ma:root="true" ma:fieldsID="e8da04889feb069b8af011e6f78f213d" ns2:_="" ns3:_="">
    <xsd:import namespace="a279baf8-7c2d-4b41-9e66-f32bafeca58b"/>
    <xsd:import namespace="ff9d5d3f-761b-4081-a571-7bb0d8aac6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9baf8-7c2d-4b41-9e66-f32bafeca5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9d5d3f-761b-4081-a571-7bb0d8aac64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E5A2DB-6C06-4276-9156-6DF49B839E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176014-EA30-4CC1-ACE3-905AE16977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79baf8-7c2d-4b41-9e66-f32bafeca58b"/>
    <ds:schemaRef ds:uri="ff9d5d3f-761b-4081-a571-7bb0d8aac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5D9295-8C4C-4643-9434-A4671D4E10F7}">
  <ds:schemaRefs>
    <ds:schemaRef ds:uri="http://purl.org/dc/terms/"/>
    <ds:schemaRef ds:uri="http://schemas.microsoft.com/office/2006/documentManagement/types"/>
    <ds:schemaRef ds:uri="ff9d5d3f-761b-4081-a571-7bb0d8aac644"/>
    <ds:schemaRef ds:uri="a279baf8-7c2d-4b41-9e66-f32bafeca58b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14608</TotalTime>
  <Words>40</Words>
  <Application>Microsoft Office PowerPoint</Application>
  <PresentationFormat>Widescreen</PresentationFormat>
  <Paragraphs>10</Paragraphs>
  <Slides>1</Slides>
  <Notes>1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7" baseType="lpstr">
      <vt:lpstr>Arial</vt:lpstr>
      <vt:lpstr>Calibri</vt:lpstr>
      <vt:lpstr>Raleway</vt:lpstr>
      <vt:lpstr>Source Serif Pro</vt:lpstr>
      <vt:lpstr>Wingdings 2</vt:lpstr>
      <vt:lpstr>Indholdsslide</vt:lpstr>
      <vt:lpstr>Hvad skal der til for at slukke en brand?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Troels Peter Mourits Jensen</dc:creator>
  <cp:lastModifiedBy>Sørensen, Johanne Rann Salten</cp:lastModifiedBy>
  <cp:revision>642</cp:revision>
  <dcterms:created xsi:type="dcterms:W3CDTF">2021-02-22T11:31:18Z</dcterms:created>
  <dcterms:modified xsi:type="dcterms:W3CDTF">2022-01-07T15:30:17Z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0x0101001FACC94B39FA164185DCC0425E6067C7</vt:lpwstr>
  </property>
  <property fmtid="{D5CDD505-2E9C-101B-9397-08002B2CF9AE}" pid="3" name="Order">
    <vt:r8>5790500</vt:r8>
  </property>
  <property fmtid="{D5CDD505-2E9C-101B-9397-08002B2CF9AE}" pid="4" name="_ExtendedDescription">
    <vt:lpwstr/>
  </property>
</Properties>
</file>