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10"/>
  </p:notesMasterIdLst>
  <p:handoutMasterIdLst>
    <p:handoutMasterId r:id="rId11"/>
  </p:handoutMasterIdLst>
  <p:sldIdLst>
    <p:sldId id="275" r:id="rId5"/>
    <p:sldId id="308" r:id="rId6"/>
    <p:sldId id="307" r:id="rId7"/>
    <p:sldId id="310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3809" autoAdjust="0"/>
  </p:normalViewPr>
  <p:slideViewPr>
    <p:cSldViewPr snapToGrid="0">
      <p:cViewPr varScale="1">
        <p:scale>
          <a:sx n="61" d="100"/>
          <a:sy n="61" d="100"/>
        </p:scale>
        <p:origin x="4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98-453A-B778-182FDC3ED17D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98-453A-B778-182FDC3ED17D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98-453A-B778-182FDC3ED17D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98-453A-B778-182FDC3ED17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93-4BEA-9BEE-3466ED122A3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93-4BEA-9BEE-3466ED122A36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93-4BEA-9BEE-3466ED122A36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93-4BEA-9BEE-3466ED122A3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A6-45CF-AD67-54A63E44FB5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A6-45CF-AD67-54A63E44FB56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A6-45CF-AD67-54A63E44FB56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A6-45CF-AD67-54A63E44FB5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6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1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4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2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chart" Target="../charts/char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chart" Target="../charts/chart1.xml"/><Relationship Id="rId11" Type="http://schemas.openxmlformats.org/officeDocument/2006/relationships/chart" Target="../charts/chart2.xml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>
                <a:latin typeface="+mj-lt"/>
              </a:rPr>
              <a:t>B</a:t>
            </a:r>
            <a:r>
              <a:rPr lang="da-DK" dirty="0" smtClean="0">
                <a:latin typeface="+mj-lt"/>
              </a:rPr>
              <a:t>randforløbet</a:t>
            </a:r>
            <a:endParaRPr lang="da-DK" dirty="0">
              <a:latin typeface="+mj-lt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75" y="1804027"/>
            <a:ext cx="6328893" cy="4139574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3297941" y="18874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bg1"/>
                </a:solidFill>
              </a:rPr>
              <a:t> og effekt</a:t>
            </a:r>
            <a:endParaRPr lang="da-DK" i="1" dirty="0">
              <a:solidFill>
                <a:schemeClr val="bg1"/>
              </a:solidFill>
            </a:endParaRPr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9"/>
    </mc:Choice>
    <mc:Fallback>
      <p:transition spd="slow" advTm="15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>
                <a:latin typeface="+mj-lt"/>
              </a:rPr>
              <a:t>B</a:t>
            </a:r>
            <a:r>
              <a:rPr lang="da-DK" dirty="0" smtClean="0">
                <a:latin typeface="+mj-lt"/>
              </a:rPr>
              <a:t>randforløbet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3437" y="5100637"/>
            <a:ext cx="630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.</a:t>
            </a:r>
            <a:endParaRPr lang="da-DK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22" y="2351318"/>
            <a:ext cx="3533949" cy="3012333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5044392" y="1787698"/>
            <a:ext cx="6328893" cy="4139574"/>
            <a:chOff x="5044392" y="1787698"/>
            <a:chExt cx="6328893" cy="4139574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392" y="1787698"/>
              <a:ext cx="6328893" cy="4139574"/>
            </a:xfrm>
            <a:prstGeom prst="rect">
              <a:avLst/>
            </a:prstGeom>
            <a:ln w="38100">
              <a:noFill/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kstfelt 1"/>
            <p:cNvSpPr txBox="1"/>
            <p:nvPr/>
          </p:nvSpPr>
          <p:spPr>
            <a:xfrm>
              <a:off x="5429358" y="187110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 smtClean="0">
                  <a:solidFill>
                    <a:schemeClr val="bg1"/>
                  </a:solidFill>
                </a:rPr>
                <a:t> og effekt</a:t>
              </a:r>
              <a:endParaRPr lang="da-DK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Ly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011998" y="4455722"/>
            <a:ext cx="1577605" cy="162838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7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2"/>
    </mc:Choice>
    <mc:Fallback>
      <p:transition spd="slow" advTm="11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>
                <a:latin typeface="+mj-lt"/>
              </a:rPr>
              <a:t>B</a:t>
            </a:r>
            <a:r>
              <a:rPr lang="da-DK" dirty="0" smtClean="0">
                <a:latin typeface="+mj-lt"/>
              </a:rPr>
              <a:t>randforløbet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3437" y="5100637"/>
            <a:ext cx="630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.</a:t>
            </a:r>
            <a:endParaRPr lang="da-DK" sz="1600" dirty="0"/>
          </a:p>
        </p:txBody>
      </p:sp>
      <p:grpSp>
        <p:nvGrpSpPr>
          <p:cNvPr id="9" name="Gruppe 8"/>
          <p:cNvGrpSpPr/>
          <p:nvPr/>
        </p:nvGrpSpPr>
        <p:grpSpPr>
          <a:xfrm>
            <a:off x="5044392" y="1787698"/>
            <a:ext cx="6328893" cy="4139574"/>
            <a:chOff x="5044392" y="1787698"/>
            <a:chExt cx="6328893" cy="413957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392" y="1787698"/>
              <a:ext cx="6328893" cy="4139574"/>
            </a:xfrm>
            <a:prstGeom prst="rect">
              <a:avLst/>
            </a:prstGeom>
            <a:ln w="38100">
              <a:noFill/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kstfelt 13"/>
            <p:cNvSpPr txBox="1"/>
            <p:nvPr/>
          </p:nvSpPr>
          <p:spPr>
            <a:xfrm>
              <a:off x="5429358" y="187110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 smtClean="0">
                  <a:solidFill>
                    <a:schemeClr val="bg1"/>
                  </a:solidFill>
                </a:rPr>
                <a:t> og effekt</a:t>
              </a:r>
              <a:endParaRPr lang="da-DK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37" y="2550311"/>
            <a:ext cx="3680806" cy="2614347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556440" y="3043292"/>
            <a:ext cx="1577605" cy="162838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99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07"/>
    </mc:Choice>
    <mc:Fallback>
      <p:transition spd="slow" advTm="26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>
                <a:latin typeface="+mj-lt"/>
              </a:rPr>
              <a:t>B</a:t>
            </a:r>
            <a:r>
              <a:rPr lang="da-DK" dirty="0" smtClean="0">
                <a:latin typeface="+mj-lt"/>
              </a:rPr>
              <a:t>randforløbet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33437" y="5100637"/>
            <a:ext cx="630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.</a:t>
            </a:r>
            <a:endParaRPr lang="da-DK" sz="1600" dirty="0"/>
          </a:p>
        </p:txBody>
      </p:sp>
      <p:grpSp>
        <p:nvGrpSpPr>
          <p:cNvPr id="9" name="Gruppe 8"/>
          <p:cNvGrpSpPr/>
          <p:nvPr/>
        </p:nvGrpSpPr>
        <p:grpSpPr>
          <a:xfrm>
            <a:off x="5044392" y="1787698"/>
            <a:ext cx="6328893" cy="4139574"/>
            <a:chOff x="5044392" y="1787698"/>
            <a:chExt cx="6328893" cy="413957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392" y="1787698"/>
              <a:ext cx="6328893" cy="4139574"/>
            </a:xfrm>
            <a:prstGeom prst="rect">
              <a:avLst/>
            </a:prstGeom>
            <a:ln w="38100">
              <a:noFill/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kstfelt 13"/>
            <p:cNvSpPr txBox="1"/>
            <p:nvPr/>
          </p:nvSpPr>
          <p:spPr>
            <a:xfrm>
              <a:off x="5429358" y="187110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 smtClean="0">
                  <a:solidFill>
                    <a:schemeClr val="bg1"/>
                  </a:solidFill>
                </a:rPr>
                <a:t> og effekt</a:t>
              </a:r>
              <a:endParaRPr lang="da-DK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"/>
          <a:stretch/>
        </p:blipFill>
        <p:spPr bwMode="auto">
          <a:xfrm>
            <a:off x="801287" y="2508006"/>
            <a:ext cx="3766771" cy="2698958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Ly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7277292" y="1787698"/>
            <a:ext cx="1577605" cy="162838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03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72"/>
    </mc:Choice>
    <mc:Fallback>
      <p:transition spd="slow" advTm="16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</p:spPr>
        <p:txBody>
          <a:bodyPr/>
          <a:lstStyle/>
          <a:p>
            <a:r>
              <a:rPr lang="da-DK" dirty="0"/>
              <a:t>B</a:t>
            </a:r>
            <a:r>
              <a:rPr lang="da-DK" dirty="0" smtClean="0"/>
              <a:t>randforløbet</a:t>
            </a:r>
            <a:endParaRPr lang="da-DK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75" y="1804027"/>
            <a:ext cx="6328893" cy="4139574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kstfelt 12"/>
          <p:cNvSpPr txBox="1"/>
          <p:nvPr/>
        </p:nvSpPr>
        <p:spPr>
          <a:xfrm>
            <a:off x="3297941" y="18874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bg1"/>
                </a:solidFill>
              </a:rPr>
              <a:t> og effekt</a:t>
            </a:r>
            <a:endParaRPr lang="da-DK" i="1" dirty="0">
              <a:solidFill>
                <a:schemeClr val="bg1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801287" y="3990890"/>
            <a:ext cx="2670156" cy="2132325"/>
            <a:chOff x="7094765" y="2238224"/>
            <a:chExt cx="4572907" cy="3738034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3378521554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754912" y="2697078"/>
              <a:ext cx="383722" cy="8082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687000" y="3980843"/>
              <a:ext cx="718458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7819804" y="4033692"/>
              <a:ext cx="1561414" cy="4902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1" name="Gruppe 20"/>
          <p:cNvGrpSpPr/>
          <p:nvPr/>
        </p:nvGrpSpPr>
        <p:grpSpPr>
          <a:xfrm>
            <a:off x="6289990" y="653121"/>
            <a:ext cx="2670156" cy="2132325"/>
            <a:chOff x="7094765" y="2238224"/>
            <a:chExt cx="4572907" cy="3738034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2592411753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413136" y="3777390"/>
              <a:ext cx="383722" cy="8082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495713" y="2805088"/>
              <a:ext cx="718458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9544717" y="4107242"/>
              <a:ext cx="1326321" cy="4164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0" name="Gruppe 29"/>
          <p:cNvGrpSpPr/>
          <p:nvPr/>
        </p:nvGrpSpPr>
        <p:grpSpPr>
          <a:xfrm>
            <a:off x="8331496" y="3647542"/>
            <a:ext cx="2670156" cy="2132325"/>
            <a:chOff x="7094765" y="2238224"/>
            <a:chExt cx="4572907" cy="3738034"/>
          </a:xfrm>
        </p:grpSpPr>
        <p:graphicFrame>
          <p:nvGraphicFramePr>
            <p:cNvPr id="31" name="Diagram 30"/>
            <p:cNvGraphicFramePr/>
            <p:nvPr>
              <p:extLst>
                <p:ext uri="{D42A27DB-BD31-4B8C-83A1-F6EECF244321}">
                  <p14:modId xmlns:p14="http://schemas.microsoft.com/office/powerpoint/2010/main" val="547586421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766127" y="2698952"/>
              <a:ext cx="383722" cy="8082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593588" y="4233639"/>
              <a:ext cx="718458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7781582" y="3743614"/>
              <a:ext cx="1326321" cy="4164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9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67"/>
    </mc:Choice>
    <mc:Fallback>
      <p:transition spd="slow" advTm="104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f9d5d3f-761b-4081-a571-7bb0d8aac644"/>
    <ds:schemaRef ds:uri="a279baf8-7c2d-4b41-9e66-f32bafeca58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14639</TotalTime>
  <Words>33</Words>
  <Application>Microsoft Office PowerPoint</Application>
  <PresentationFormat>Widescreen</PresentationFormat>
  <Paragraphs>23</Paragraphs>
  <Slides>5</Slides>
  <Notes>5</Notes>
  <HiddenSlides>0</HiddenSlides>
  <MMClips>5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Raleway</vt:lpstr>
      <vt:lpstr>Source Serif Pro</vt:lpstr>
      <vt:lpstr>Wingdings 2</vt:lpstr>
      <vt:lpstr>Indholdsslide</vt:lpstr>
      <vt:lpstr>Brandforløbet</vt:lpstr>
      <vt:lpstr>Brandforløbet</vt:lpstr>
      <vt:lpstr>Brandforløbet</vt:lpstr>
      <vt:lpstr>Brandforløbet</vt:lpstr>
      <vt:lpstr>Brandforløbet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644</cp:revision>
  <dcterms:created xsi:type="dcterms:W3CDTF">2021-02-22T11:31:18Z</dcterms:created>
  <dcterms:modified xsi:type="dcterms:W3CDTF">2022-01-07T15:15:15Z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