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27" r:id="rId4"/>
  </p:sldMasterIdLst>
  <p:notesMasterIdLst>
    <p:notesMasterId r:id="rId9"/>
  </p:notesMasterIdLst>
  <p:handoutMasterIdLst>
    <p:handoutMasterId r:id="rId10"/>
  </p:handoutMasterIdLst>
  <p:sldIdLst>
    <p:sldId id="272" r:id="rId5"/>
    <p:sldId id="297" r:id="rId6"/>
    <p:sldId id="298" r:id="rId7"/>
    <p:sldId id="299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DEFD1"/>
    <a:srgbClr val="996633"/>
    <a:srgbClr val="FF3300"/>
    <a:srgbClr val="663300"/>
    <a:srgbClr val="FFFF99"/>
    <a:srgbClr val="0E3A53"/>
    <a:srgbClr val="0020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Ingen typografi, intet git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84903" autoAdjust="0"/>
  </p:normalViewPr>
  <p:slideViewPr>
    <p:cSldViewPr snapToGrid="0">
      <p:cViewPr varScale="1">
        <p:scale>
          <a:sx n="61" d="100"/>
          <a:sy n="61" d="100"/>
        </p:scale>
        <p:origin x="48" y="119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6" d="100"/>
          <a:sy n="86" d="100"/>
        </p:scale>
        <p:origin x="-3782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regneark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regneark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regneark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'Ark1'!$B$1</c:f>
              <c:strCache>
                <c:ptCount val="1"/>
                <c:pt idx="0">
                  <c:v>Salg</c:v>
                </c:pt>
              </c:strCache>
            </c:strRef>
          </c:tx>
          <c:spPr>
            <a:solidFill>
              <a:schemeClr val="tx1"/>
            </a:solidFill>
            <a:ln w="41275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c:spPr>
          <c:dPt>
            <c:idx val="0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 w="41275"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5C09-43FF-B575-C8BD5BCC86EA}"/>
              </c:ext>
            </c:extLst>
          </c:dPt>
          <c:dPt>
            <c:idx val="1"/>
            <c:bubble3D val="0"/>
            <c:spPr>
              <a:gradFill flip="none" rotWithShape="1">
                <a:gsLst>
                  <a:gs pos="0">
                    <a:srgbClr val="996633">
                      <a:tint val="66000"/>
                      <a:satMod val="160000"/>
                    </a:srgbClr>
                  </a:gs>
                  <a:gs pos="50000">
                    <a:srgbClr val="996633">
                      <a:tint val="44500"/>
                      <a:satMod val="160000"/>
                    </a:srgbClr>
                  </a:gs>
                  <a:gs pos="100000">
                    <a:srgbClr val="996633">
                      <a:tint val="23500"/>
                      <a:satMod val="160000"/>
                    </a:srgbClr>
                  </a:gs>
                </a:gsLst>
                <a:lin ang="16200000" scaled="1"/>
                <a:tileRect/>
              </a:gradFill>
              <a:ln w="41275"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5C09-43FF-B575-C8BD5BCC86EA}"/>
              </c:ext>
            </c:extLst>
          </c:dPt>
          <c:dPt>
            <c:idx val="2"/>
            <c:bubble3D val="0"/>
            <c:spPr>
              <a:solidFill>
                <a:schemeClr val="accent6">
                  <a:lumMod val="20000"/>
                  <a:lumOff val="80000"/>
                </a:schemeClr>
              </a:solidFill>
              <a:ln w="41275"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5C09-43FF-B575-C8BD5BCC86EA}"/>
              </c:ext>
            </c:extLst>
          </c:dPt>
          <c:dLbls>
            <c:delete val="1"/>
          </c:dLbls>
          <c:cat>
            <c:strRef>
              <c:f>'Ark1'!$A$2:$A$4</c:f>
              <c:strCache>
                <c:ptCount val="3"/>
                <c:pt idx="0">
                  <c:v>Ilt</c:v>
                </c:pt>
                <c:pt idx="1">
                  <c:v>Brændbart materiale</c:v>
                </c:pt>
                <c:pt idx="2">
                  <c:v>Temperatur</c:v>
                </c:pt>
              </c:strCache>
            </c:strRef>
          </c:cat>
          <c:val>
            <c:numRef>
              <c:f>'Ark1'!$B$2:$B$4</c:f>
              <c:numCache>
                <c:formatCode>General</c:formatCode>
                <c:ptCount val="3"/>
                <c:pt idx="0">
                  <c:v>8</c:v>
                </c:pt>
                <c:pt idx="1">
                  <c:v>5</c:v>
                </c:pt>
                <c:pt idx="2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C09-43FF-B575-C8BD5BCC86EA}"/>
            </c:ext>
          </c:extLst>
        </c:ser>
        <c:dLbls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a-DK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'Ark1'!$B$1</c:f>
              <c:strCache>
                <c:ptCount val="1"/>
                <c:pt idx="0">
                  <c:v>Salg</c:v>
                </c:pt>
              </c:strCache>
            </c:strRef>
          </c:tx>
          <c:spPr>
            <a:solidFill>
              <a:schemeClr val="tx1"/>
            </a:solidFill>
            <a:ln w="41275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c:spPr>
          <c:dPt>
            <c:idx val="0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 w="41275"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826B-4C0B-B3F3-81CE60B1549C}"/>
              </c:ext>
            </c:extLst>
          </c:dPt>
          <c:dPt>
            <c:idx val="1"/>
            <c:bubble3D val="0"/>
            <c:spPr>
              <a:gradFill flip="none" rotWithShape="1">
                <a:gsLst>
                  <a:gs pos="0">
                    <a:srgbClr val="996633">
                      <a:tint val="66000"/>
                      <a:satMod val="160000"/>
                    </a:srgbClr>
                  </a:gs>
                  <a:gs pos="50000">
                    <a:srgbClr val="996633">
                      <a:tint val="44500"/>
                      <a:satMod val="160000"/>
                    </a:srgbClr>
                  </a:gs>
                  <a:gs pos="100000">
                    <a:srgbClr val="996633">
                      <a:tint val="23500"/>
                      <a:satMod val="160000"/>
                    </a:srgbClr>
                  </a:gs>
                </a:gsLst>
                <a:lin ang="16200000" scaled="1"/>
                <a:tileRect/>
              </a:gradFill>
              <a:ln w="41275"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826B-4C0B-B3F3-81CE60B1549C}"/>
              </c:ext>
            </c:extLst>
          </c:dPt>
          <c:dPt>
            <c:idx val="2"/>
            <c:bubble3D val="0"/>
            <c:spPr>
              <a:solidFill>
                <a:schemeClr val="accent6">
                  <a:lumMod val="20000"/>
                  <a:lumOff val="80000"/>
                </a:schemeClr>
              </a:solidFill>
              <a:ln w="41275"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826B-4C0B-B3F3-81CE60B1549C}"/>
              </c:ext>
            </c:extLst>
          </c:dPt>
          <c:dLbls>
            <c:delete val="1"/>
          </c:dLbls>
          <c:cat>
            <c:strRef>
              <c:f>'Ark1'!$A$2:$A$4</c:f>
              <c:strCache>
                <c:ptCount val="3"/>
                <c:pt idx="0">
                  <c:v>Ilt</c:v>
                </c:pt>
                <c:pt idx="1">
                  <c:v>Brændbart materiale</c:v>
                </c:pt>
                <c:pt idx="2">
                  <c:v>Temperatur</c:v>
                </c:pt>
              </c:strCache>
            </c:strRef>
          </c:cat>
          <c:val>
            <c:numRef>
              <c:f>'Ark1'!$B$2:$B$4</c:f>
              <c:numCache>
                <c:formatCode>General</c:formatCode>
                <c:ptCount val="3"/>
                <c:pt idx="0">
                  <c:v>4.5</c:v>
                </c:pt>
                <c:pt idx="1">
                  <c:v>5</c:v>
                </c:pt>
                <c:pt idx="2">
                  <c:v>5.5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26B-4C0B-B3F3-81CE60B1549C}"/>
            </c:ext>
          </c:extLst>
        </c:ser>
        <c:dLbls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a-DK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'Ark1'!$B$1</c:f>
              <c:strCache>
                <c:ptCount val="1"/>
                <c:pt idx="0">
                  <c:v>Salg</c:v>
                </c:pt>
              </c:strCache>
            </c:strRef>
          </c:tx>
          <c:spPr>
            <a:solidFill>
              <a:schemeClr val="tx1"/>
            </a:solidFill>
            <a:ln w="41275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c:spPr>
          <c:dPt>
            <c:idx val="0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 w="41275"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ADDF-44F8-9C02-88BAB4C51433}"/>
              </c:ext>
            </c:extLst>
          </c:dPt>
          <c:dPt>
            <c:idx val="1"/>
            <c:bubble3D val="0"/>
            <c:spPr>
              <a:gradFill flip="none" rotWithShape="1">
                <a:gsLst>
                  <a:gs pos="0">
                    <a:srgbClr val="996633">
                      <a:tint val="66000"/>
                      <a:satMod val="160000"/>
                    </a:srgbClr>
                  </a:gs>
                  <a:gs pos="50000">
                    <a:srgbClr val="996633">
                      <a:tint val="44500"/>
                      <a:satMod val="160000"/>
                    </a:srgbClr>
                  </a:gs>
                  <a:gs pos="100000">
                    <a:srgbClr val="996633">
                      <a:tint val="23500"/>
                      <a:satMod val="160000"/>
                    </a:srgbClr>
                  </a:gs>
                </a:gsLst>
                <a:lin ang="16200000" scaled="1"/>
                <a:tileRect/>
              </a:gradFill>
              <a:ln w="41275"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ADDF-44F8-9C02-88BAB4C51433}"/>
              </c:ext>
            </c:extLst>
          </c:dPt>
          <c:dPt>
            <c:idx val="2"/>
            <c:bubble3D val="0"/>
            <c:spPr>
              <a:solidFill>
                <a:schemeClr val="accent6">
                  <a:lumMod val="20000"/>
                  <a:lumOff val="80000"/>
                </a:schemeClr>
              </a:solidFill>
              <a:ln w="41275"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ADDF-44F8-9C02-88BAB4C51433}"/>
              </c:ext>
            </c:extLst>
          </c:dPt>
          <c:dLbls>
            <c:delete val="1"/>
          </c:dLbls>
          <c:cat>
            <c:strRef>
              <c:f>'Ark1'!$A$2:$A$4</c:f>
              <c:strCache>
                <c:ptCount val="3"/>
                <c:pt idx="0">
                  <c:v>Ilt</c:v>
                </c:pt>
                <c:pt idx="1">
                  <c:v>Brændbart materiale</c:v>
                </c:pt>
                <c:pt idx="2">
                  <c:v>Temperatur</c:v>
                </c:pt>
              </c:strCache>
            </c:strRef>
          </c:cat>
          <c:val>
            <c:numRef>
              <c:f>'Ark1'!$B$2:$B$4</c:f>
              <c:numCache>
                <c:formatCode>General</c:formatCode>
                <c:ptCount val="3"/>
                <c:pt idx="0">
                  <c:v>4.5</c:v>
                </c:pt>
                <c:pt idx="1">
                  <c:v>5</c:v>
                </c:pt>
                <c:pt idx="2">
                  <c:v>5.5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DDF-44F8-9C02-88BAB4C51433}"/>
            </c:ext>
          </c:extLst>
        </c:ser>
        <c:dLbls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a-DK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6">
  <a:schemeClr val="accent6"/>
</cs:colorStyle>
</file>

<file path=ppt/charts/colors2.xml><?xml version="1.0" encoding="utf-8"?>
<cs:colorStyle xmlns:cs="http://schemas.microsoft.com/office/drawing/2012/chartStyle" xmlns:a="http://schemas.openxmlformats.org/drawingml/2006/main" meth="withinLinearReversed" id="26">
  <a:schemeClr val="accent6"/>
</cs:colorStyle>
</file>

<file path=ppt/charts/colors3.xml><?xml version="1.0" encoding="utf-8"?>
<cs:colorStyle xmlns:cs="http://schemas.microsoft.com/office/drawing/2012/chartStyle" xmlns:a="http://schemas.openxmlformats.org/drawingml/2006/main" meth="withinLinearReversed" id="26">
  <a:schemeClr val="accent6"/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>
            <a:extLst>
              <a:ext uri="{FF2B5EF4-FFF2-40B4-BE49-F238E27FC236}">
                <a16:creationId xmlns:a16="http://schemas.microsoft.com/office/drawing/2014/main" id="{65BA0374-6BFD-4F92-80A0-B23EE53A476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0C0A148C-E0D8-4D25-A771-FC1AF7826F8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BCADB0-2AE7-48F0-A76A-EB168A0C4EB9}" type="datetime2">
              <a:rPr lang="da-DK" smtClean="0"/>
              <a:t>7. januar 2022</a:t>
            </a:fld>
            <a:endParaRPr lang="en-US" dirty="0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7FC7BEAF-50DC-414C-9E76-9C3492641BA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19368CBC-804E-47E6-B11D-ED03FA484AB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51F3D2-8401-42D3-8D82-A499F6CE26C2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9988413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676105-AAEE-4F40-BA5B-B87D3DE1DF12}" type="datetime2">
              <a:rPr lang="da-DK" smtClean="0"/>
              <a:t>7. januar 2022</a:t>
            </a:fld>
            <a:endParaRPr lang="en-US" dirty="0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9DFBE5-3EFB-4A6D-BA48-375693567EC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1537724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da-DK" baseline="0" dirty="0" smtClean="0"/>
          </a:p>
          <a:p>
            <a:pPr marL="0" indent="0">
              <a:buNone/>
            </a:pPr>
            <a:endParaRPr lang="da-DK" baseline="0" dirty="0" smtClean="0"/>
          </a:p>
          <a:p>
            <a:pPr marL="0" indent="0">
              <a:buNone/>
            </a:pPr>
            <a:endParaRPr lang="da-DK" baseline="0" dirty="0" smtClean="0"/>
          </a:p>
          <a:p>
            <a:pPr marL="0" indent="0">
              <a:buNone/>
            </a:pPr>
            <a:endParaRPr lang="da-DK" baseline="0" dirty="0" smtClean="0"/>
          </a:p>
          <a:p>
            <a:pPr marL="0" indent="0">
              <a:buNone/>
            </a:pPr>
            <a:endParaRPr lang="da-DK" dirty="0" smtClean="0"/>
          </a:p>
        </p:txBody>
      </p:sp>
      <p:sp>
        <p:nvSpPr>
          <p:cNvPr id="4" name="Pladsholder til dato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53676105-AAEE-4F40-BA5B-B87D3DE1DF12}" type="datetime2">
              <a:rPr lang="da-DK" smtClean="0"/>
              <a:t>7. januar 2022</a:t>
            </a:fld>
            <a:endParaRPr lang="en-US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9DFBE5-3EFB-4A6D-BA48-375693567ECC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57666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da-DK" baseline="0" dirty="0" smtClean="0"/>
          </a:p>
          <a:p>
            <a:pPr marL="0" indent="0">
              <a:buNone/>
            </a:pPr>
            <a:endParaRPr lang="da-DK" baseline="0" dirty="0" smtClean="0"/>
          </a:p>
          <a:p>
            <a:pPr marL="0" indent="0">
              <a:buNone/>
            </a:pPr>
            <a:endParaRPr lang="da-DK" baseline="0" dirty="0" smtClean="0"/>
          </a:p>
          <a:p>
            <a:pPr marL="0" indent="0">
              <a:buNone/>
            </a:pPr>
            <a:endParaRPr lang="da-DK" dirty="0" smtClean="0"/>
          </a:p>
        </p:txBody>
      </p:sp>
      <p:sp>
        <p:nvSpPr>
          <p:cNvPr id="4" name="Pladsholder til dato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53676105-AAEE-4F40-BA5B-B87D3DE1DF12}" type="datetime2">
              <a:rPr lang="da-DK" smtClean="0"/>
              <a:t>7. januar 2022</a:t>
            </a:fld>
            <a:endParaRPr lang="en-US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9DFBE5-3EFB-4A6D-BA48-375693567ECC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0191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da-DK" baseline="0" dirty="0" smtClean="0"/>
          </a:p>
          <a:p>
            <a:pPr marL="0" indent="0">
              <a:buNone/>
            </a:pPr>
            <a:endParaRPr lang="da-DK" baseline="0" dirty="0" smtClean="0"/>
          </a:p>
          <a:p>
            <a:pPr marL="0" indent="0">
              <a:buNone/>
            </a:pPr>
            <a:endParaRPr lang="da-DK" baseline="0" dirty="0" smtClean="0"/>
          </a:p>
          <a:p>
            <a:pPr marL="0" indent="0">
              <a:buNone/>
            </a:pPr>
            <a:endParaRPr lang="da-DK" dirty="0" smtClean="0"/>
          </a:p>
        </p:txBody>
      </p:sp>
      <p:sp>
        <p:nvSpPr>
          <p:cNvPr id="4" name="Pladsholder til dato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53676105-AAEE-4F40-BA5B-B87D3DE1DF12}" type="datetime2">
              <a:rPr lang="da-DK" smtClean="0"/>
              <a:t>7. januar 2022</a:t>
            </a:fld>
            <a:endParaRPr lang="en-US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9DFBE5-3EFB-4A6D-BA48-375693567ECC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31390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da-DK" baseline="0" dirty="0" smtClean="0"/>
          </a:p>
          <a:p>
            <a:pPr marL="0" indent="0">
              <a:buNone/>
            </a:pPr>
            <a:endParaRPr lang="da-DK" baseline="0" dirty="0" smtClean="0"/>
          </a:p>
          <a:p>
            <a:pPr marL="0" indent="0">
              <a:buNone/>
            </a:pPr>
            <a:endParaRPr lang="da-DK" baseline="0" dirty="0" smtClean="0"/>
          </a:p>
          <a:p>
            <a:pPr marL="0" indent="0">
              <a:buNone/>
            </a:pPr>
            <a:endParaRPr lang="da-DK" dirty="0" smtClean="0"/>
          </a:p>
        </p:txBody>
      </p:sp>
      <p:sp>
        <p:nvSpPr>
          <p:cNvPr id="4" name="Pladsholder til dato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53676105-AAEE-4F40-BA5B-B87D3DE1DF12}" type="datetime2">
              <a:rPr lang="da-DK" smtClean="0"/>
              <a:t>7. januar 2022</a:t>
            </a:fld>
            <a:endParaRPr lang="en-US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9DFBE5-3EFB-4A6D-BA48-375693567ECC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88218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lide">
    <p:bg>
      <p:bgPr>
        <a:solidFill>
          <a:srgbClr val="ADEF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solidFill>
            <a:srgbClr val="00203F"/>
          </a:solidFill>
          <a:ln w="38100"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09999" y="2131819"/>
            <a:ext cx="10572000" cy="933835"/>
          </a:xfrm>
          <a:noFill/>
          <a:ln>
            <a:solidFill>
              <a:schemeClr val="tx1"/>
            </a:solidFill>
          </a:ln>
        </p:spPr>
        <p:txBody>
          <a:bodyPr anchor="ctr"/>
          <a:lstStyle>
            <a:lvl1pPr algn="l">
              <a:defRPr sz="4800" b="0">
                <a:latin typeface="+mj-lt"/>
                <a:ea typeface="Source Serif Pro" panose="02040603050405020204" pitchFamily="18" charset="0"/>
              </a:defRPr>
            </a:lvl1pPr>
          </a:lstStyle>
          <a:p>
            <a:r>
              <a:rPr lang="da-DK" dirty="0"/>
              <a:t>Indsæt PPT-titel her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09999" y="5579459"/>
            <a:ext cx="10572000" cy="434974"/>
          </a:xfrm>
          <a:prstGeom prst="rect">
            <a:avLst/>
          </a:prstGeom>
          <a:effectLst/>
        </p:spPr>
        <p:txBody>
          <a:bodyPr anchor="ctr">
            <a:noAutofit/>
          </a:bodyPr>
          <a:lstStyle>
            <a:lvl1pPr marL="0" indent="0" algn="l">
              <a:buNone/>
              <a:defRPr sz="2800">
                <a:solidFill>
                  <a:srgbClr val="00203F"/>
                </a:solidFill>
                <a:latin typeface="Raleway" panose="020B00030301010600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dirty="0"/>
              <a:t>Indsæt beskrivende undertitel her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761017" y="6210679"/>
            <a:ext cx="1620982" cy="365125"/>
          </a:xfrm>
        </p:spPr>
        <p:txBody>
          <a:bodyPr/>
          <a:lstStyle>
            <a:lvl1pPr>
              <a:defRPr sz="1200" b="0">
                <a:solidFill>
                  <a:srgbClr val="00203F"/>
                </a:solidFill>
                <a:latin typeface="Raleway" panose="020B0003030101060003" pitchFamily="34" charset="0"/>
                <a:ea typeface="Source Serif Pro" panose="02040603050405020204" pitchFamily="18" charset="0"/>
              </a:defRPr>
            </a:lvl1pPr>
          </a:lstStyle>
          <a:p>
            <a:fld id="{2C4C086D-3293-42DE-87C0-F5C5068C4AAA}" type="datetime1">
              <a:rPr lang="da-DK" smtClean="0"/>
              <a:pPr/>
              <a:t>07-01-2022</a:t>
            </a:fld>
            <a:endParaRPr lang="en-US" dirty="0"/>
          </a:p>
        </p:txBody>
      </p:sp>
      <p:sp>
        <p:nvSpPr>
          <p:cNvPr id="20" name="Pladsholder til tekst 19">
            <a:extLst>
              <a:ext uri="{FF2B5EF4-FFF2-40B4-BE49-F238E27FC236}">
                <a16:creationId xmlns:a16="http://schemas.microsoft.com/office/drawing/2014/main" id="{46D738A0-AC1A-4D2E-A7A8-C53D0AEECB1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26034" y="6299948"/>
            <a:ext cx="3934983" cy="293129"/>
          </a:xfrm>
          <a:prstGeom prst="rect">
            <a:avLst/>
          </a:prstGeom>
          <a:ln>
            <a:noFill/>
          </a:ln>
          <a:effectLst/>
        </p:spPr>
        <p:txBody>
          <a:bodyPr>
            <a:normAutofit/>
          </a:bodyPr>
          <a:lstStyle>
            <a:lvl1pPr marL="0" indent="0" algn="r">
              <a:spcBef>
                <a:spcPts val="0"/>
              </a:spcBef>
              <a:buNone/>
              <a:defRPr sz="1200">
                <a:solidFill>
                  <a:srgbClr val="00203F"/>
                </a:solidFill>
                <a:latin typeface="Raleway" panose="020B0003030101060003" pitchFamily="34" charset="0"/>
              </a:defRPr>
            </a:lvl1pPr>
          </a:lstStyle>
          <a:p>
            <a:pPr lvl="0"/>
            <a:r>
              <a:rPr lang="da-DK" dirty="0"/>
              <a:t>Titel på organisation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141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848B87-77CF-4A35-B9FF-05D29D146A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anchor="ctr"/>
          <a:lstStyle>
            <a:lvl1pPr>
              <a:defRPr/>
            </a:lvl1pPr>
          </a:lstStyle>
          <a:p>
            <a:r>
              <a:rPr lang="da-DK" dirty="0"/>
              <a:t>Titel	</a:t>
            </a:r>
            <a:endParaRPr lang="en-US" dirty="0"/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ED60ADE7-75B1-4ECC-ACEE-9D92FE921F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7334-1107-4599-9C87-2EBFAEB207D0}" type="datetime1">
              <a:rPr lang="da-DK" smtClean="0"/>
              <a:pPr/>
              <a:t>07-01-2022</a:t>
            </a:fld>
            <a:endParaRPr lang="en-US" dirty="0"/>
          </a:p>
        </p:txBody>
      </p:sp>
      <p:sp>
        <p:nvSpPr>
          <p:cNvPr id="6" name="Pladsholder til tekst 5">
            <a:extLst>
              <a:ext uri="{FF2B5EF4-FFF2-40B4-BE49-F238E27FC236}">
                <a16:creationId xmlns:a16="http://schemas.microsoft.com/office/drawing/2014/main" id="{70B43E5F-E11C-410F-AE4F-B843A3C633E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1687" y="2105526"/>
            <a:ext cx="10571598" cy="3853264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da-DK" dirty="0"/>
              <a:t>Tekstfelt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6700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848B87-77CF-4A35-B9FF-05D29D146A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2773" y="770021"/>
            <a:ext cx="5054575" cy="914399"/>
          </a:xfrm>
        </p:spPr>
        <p:txBody>
          <a:bodyPr anchor="ctr"/>
          <a:lstStyle>
            <a:lvl1pPr>
              <a:defRPr/>
            </a:lvl1pPr>
          </a:lstStyle>
          <a:p>
            <a:r>
              <a:rPr lang="da-DK" dirty="0"/>
              <a:t>Titel</a:t>
            </a:r>
            <a:endParaRPr lang="en-US" dirty="0"/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ED60ADE7-75B1-4ECC-ACEE-9D92FE921F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7334-1107-4599-9C87-2EBFAEB207D0}" type="datetime1">
              <a:rPr lang="da-DK" smtClean="0"/>
              <a:pPr/>
              <a:t>07-01-2022</a:t>
            </a:fld>
            <a:endParaRPr lang="en-US" dirty="0"/>
          </a:p>
        </p:txBody>
      </p:sp>
      <p:sp>
        <p:nvSpPr>
          <p:cNvPr id="6" name="Pladsholder til tekst 5">
            <a:extLst>
              <a:ext uri="{FF2B5EF4-FFF2-40B4-BE49-F238E27FC236}">
                <a16:creationId xmlns:a16="http://schemas.microsoft.com/office/drawing/2014/main" id="{70B43E5F-E11C-410F-AE4F-B843A3C633E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1688" y="1913021"/>
            <a:ext cx="5045660" cy="4466873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da-DK" dirty="0"/>
              <a:t>Tekstfelt</a:t>
            </a:r>
            <a:endParaRPr lang="en-US" dirty="0"/>
          </a:p>
        </p:txBody>
      </p:sp>
      <p:sp>
        <p:nvSpPr>
          <p:cNvPr id="5" name="Pladsholder til billede 4">
            <a:extLst>
              <a:ext uri="{FF2B5EF4-FFF2-40B4-BE49-F238E27FC236}">
                <a16:creationId xmlns:a16="http://schemas.microsoft.com/office/drawing/2014/main" id="{FBB80E80-E457-4034-B1D5-5887C50CC8C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87486" y="0"/>
            <a:ext cx="6104515" cy="6858000"/>
          </a:xfrm>
          <a:noFill/>
        </p:spPr>
        <p:txBody>
          <a:bodyPr anchor="ctr"/>
          <a:lstStyle>
            <a:lvl1pPr marL="0" indent="0">
              <a:buNone/>
              <a:defRPr/>
            </a:lvl1pPr>
          </a:lstStyle>
          <a:p>
            <a:r>
              <a:rPr lang="da-DK" dirty="0"/>
              <a:t>   Indsæt billede her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741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3F">
            <a:alpha val="94902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01287" y="1166784"/>
            <a:ext cx="10571998" cy="55250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da-DK" dirty="0"/>
              <a:t>Klik for at redigere titeltypografien i masteren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029579" y="5958790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aseline="0">
                <a:solidFill>
                  <a:srgbClr val="ADEFD1">
                    <a:alpha val="75000"/>
                  </a:srgbClr>
                </a:solidFill>
                <a:latin typeface="Raleway" panose="020B0003030101060003" pitchFamily="34" charset="0"/>
              </a:defRPr>
            </a:lvl1pPr>
          </a:lstStyle>
          <a:p>
            <a:fld id="{EB0B7334-1107-4599-9C87-2EBFAEB207D0}" type="datetime1">
              <a:rPr lang="da-DK" smtClean="0"/>
              <a:pPr/>
              <a:t>07-01-2022</a:t>
            </a:fld>
            <a:endParaRPr lang="en-US" dirty="0"/>
          </a:p>
        </p:txBody>
      </p:sp>
      <p:pic>
        <p:nvPicPr>
          <p:cNvPr id="10" name="Billede 9">
            <a:extLst>
              <a:ext uri="{FF2B5EF4-FFF2-40B4-BE49-F238E27FC236}">
                <a16:creationId xmlns:a16="http://schemas.microsoft.com/office/drawing/2014/main" id="{6BAC3D69-3D27-42B0-AC69-DCA764922CE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 amt="25000"/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/>
        </p:blipFill>
        <p:spPr>
          <a:xfrm>
            <a:off x="8440615" y="344496"/>
            <a:ext cx="2980391" cy="660087"/>
          </a:xfrm>
          <a:prstGeom prst="rect">
            <a:avLst/>
          </a:prstGeom>
        </p:spPr>
      </p:pic>
      <p:sp>
        <p:nvSpPr>
          <p:cNvPr id="13" name="Tekstfelt 12">
            <a:extLst>
              <a:ext uri="{FF2B5EF4-FFF2-40B4-BE49-F238E27FC236}">
                <a16:creationId xmlns:a16="http://schemas.microsoft.com/office/drawing/2014/main" id="{91EF437F-5D01-4943-AE9C-FE7BA2E0ACE7}"/>
              </a:ext>
            </a:extLst>
          </p:cNvPr>
          <p:cNvSpPr txBox="1"/>
          <p:nvPr userDrawn="1"/>
        </p:nvSpPr>
        <p:spPr>
          <a:xfrm>
            <a:off x="801287" y="2189747"/>
            <a:ext cx="10087292" cy="3164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4" name="Pladsholder til tekst 13">
            <a:extLst>
              <a:ext uri="{FF2B5EF4-FFF2-40B4-BE49-F238E27FC236}">
                <a16:creationId xmlns:a16="http://schemas.microsoft.com/office/drawing/2014/main" id="{4BBA920B-9F24-4ACE-BAD2-742D11FA2C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01287" y="2042501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655897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</p:sldLayoutIdLst>
  <p:hf sldNum="0" hdr="0" ftr="0"/>
  <p:txStyles>
    <p:titleStyle>
      <a:lvl1pPr algn="l" defTabSz="457200" rtl="0" eaLnBrk="1" latinLnBrk="0" hangingPunct="1">
        <a:spcBef>
          <a:spcPct val="0"/>
        </a:spcBef>
        <a:buNone/>
        <a:defRPr sz="3600" b="0" kern="1200">
          <a:solidFill>
            <a:srgbClr val="ADEFD1"/>
          </a:solidFill>
          <a:latin typeface="Raleway" panose="020B0003030101060003" pitchFamily="34" charset="0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rgbClr val="ADEFD1"/>
        </a:buClr>
        <a:buFont typeface="Arial" panose="020B0604020202020204" pitchFamily="34" charset="0"/>
        <a:buChar char="•"/>
        <a:defRPr sz="2200" b="0" kern="1200" baseline="0">
          <a:solidFill>
            <a:schemeClr val="tx1"/>
          </a:solidFill>
          <a:latin typeface="+mj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rgbClr val="ADEFD1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Source Serif Pro" panose="02040603050405020204" pitchFamily="18" charset="0"/>
          <a:ea typeface="Source Serif Pro" panose="02040603050405020204" pitchFamily="18" charset="0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rgbClr val="ADEFD1"/>
        </a:buClr>
        <a:buFont typeface="Arial" panose="020B0604020202020204" pitchFamily="34" charset="0"/>
        <a:buChar char="•"/>
        <a:defRPr sz="1400" kern="1200" baseline="0">
          <a:solidFill>
            <a:schemeClr val="tx1"/>
          </a:solidFill>
          <a:latin typeface="Source Serif Pro" panose="02040603050405020204" pitchFamily="18" charset="0"/>
          <a:ea typeface="Source Serif Pro" panose="02040603050405020204" pitchFamily="18" charset="0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rgbClr val="ADEFD1"/>
        </a:buClr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latin typeface="Source Serif Pro" panose="02040603050405020204" pitchFamily="18" charset="0"/>
          <a:ea typeface="Source Serif Pro" panose="02040603050405020204" pitchFamily="18" charset="0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rgbClr val="ADEFD1"/>
        </a:buClr>
        <a:buFont typeface="Arial" panose="020B0604020202020204" pitchFamily="34" charset="0"/>
        <a:buChar char="•"/>
        <a:defRPr lang="en-US" sz="1000" kern="1200" baseline="0" dirty="0" smtClean="0">
          <a:solidFill>
            <a:schemeClr val="tx1"/>
          </a:solidFill>
          <a:latin typeface="Source Serif Pro" panose="02040603050405020204" pitchFamily="18" charset="0"/>
          <a:ea typeface="Source Serif Pro" panose="02040603050405020204" pitchFamily="18" charset="0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chart" Target="../charts/chart1.xml"/><Relationship Id="rId11" Type="http://schemas.openxmlformats.org/officeDocument/2006/relationships/image" Target="../media/image7.png"/><Relationship Id="rId5" Type="http://schemas.openxmlformats.org/officeDocument/2006/relationships/image" Target="../media/image3.png"/><Relationship Id="rId10" Type="http://schemas.openxmlformats.org/officeDocument/2006/relationships/image" Target="../media/image6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chart" Target="../charts/chart2.xml"/><Relationship Id="rId11" Type="http://schemas.openxmlformats.org/officeDocument/2006/relationships/image" Target="../media/image7.png"/><Relationship Id="rId5" Type="http://schemas.openxmlformats.org/officeDocument/2006/relationships/image" Target="../media/image8.png"/><Relationship Id="rId10" Type="http://schemas.openxmlformats.org/officeDocument/2006/relationships/image" Target="../media/image6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7.png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chart" Target="../charts/chart3.xml"/><Relationship Id="rId11" Type="http://schemas.openxmlformats.org/officeDocument/2006/relationships/image" Target="../media/image7.png"/><Relationship Id="rId5" Type="http://schemas.openxmlformats.org/officeDocument/2006/relationships/image" Target="../media/image10.png"/><Relationship Id="rId10" Type="http://schemas.openxmlformats.org/officeDocument/2006/relationships/image" Target="../media/image6.png"/><Relationship Id="rId4" Type="http://schemas.openxmlformats.org/officeDocument/2006/relationships/notesSlide" Target="../notesSlides/notesSlide4.xml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>
                <a:latin typeface="+mj-lt"/>
              </a:rPr>
              <a:t>Brandtrekanten i praksis</a:t>
            </a:r>
            <a:endParaRPr lang="da-DK" dirty="0">
              <a:latin typeface="+mj-lt"/>
            </a:endParaRPr>
          </a:p>
        </p:txBody>
      </p:sp>
      <p:sp>
        <p:nvSpPr>
          <p:cNvPr id="17" name="Tekstboks 16"/>
          <p:cNvSpPr txBox="1"/>
          <p:nvPr/>
        </p:nvSpPr>
        <p:spPr>
          <a:xfrm>
            <a:off x="7523241" y="1745775"/>
            <a:ext cx="43025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a-DK" sz="1400" dirty="0">
              <a:latin typeface="+mj-lt"/>
              <a:ea typeface="Tahoma"/>
              <a:cs typeface="Tahoma"/>
            </a:endParaRPr>
          </a:p>
          <a:p>
            <a:endParaRPr lang="da-DK" sz="1400" dirty="0">
              <a:latin typeface="+mj-lt"/>
            </a:endParaRPr>
          </a:p>
        </p:txBody>
      </p:sp>
      <p:grpSp>
        <p:nvGrpSpPr>
          <p:cNvPr id="13" name="Gruppe 12"/>
          <p:cNvGrpSpPr/>
          <p:nvPr/>
        </p:nvGrpSpPr>
        <p:grpSpPr>
          <a:xfrm>
            <a:off x="10058052" y="835870"/>
            <a:ext cx="2063948" cy="1282364"/>
            <a:chOff x="9801225" y="5076824"/>
            <a:chExt cx="2063948" cy="1282364"/>
          </a:xfrm>
        </p:grpSpPr>
        <p:sp>
          <p:nvSpPr>
            <p:cNvPr id="14" name="Tekstboks 13"/>
            <p:cNvSpPr txBox="1"/>
            <p:nvPr/>
          </p:nvSpPr>
          <p:spPr>
            <a:xfrm>
              <a:off x="9801225" y="5343525"/>
              <a:ext cx="1847850" cy="1015663"/>
            </a:xfrm>
            <a:prstGeom prst="rect">
              <a:avLst/>
            </a:prstGeom>
            <a:solidFill>
              <a:srgbClr val="ADEFD1"/>
            </a:solidFill>
          </p:spPr>
          <p:txBody>
            <a:bodyPr wrap="square" rtlCol="0">
              <a:spAutoFit/>
            </a:bodyPr>
            <a:lstStyle/>
            <a:p>
              <a:r>
                <a:rPr lang="da-DK" sz="1200" dirty="0" smtClean="0">
                  <a:latin typeface="+mj-lt"/>
                </a:rPr>
                <a:t>Vil du vide mere om brandtrekanten kan du læse mere her:</a:t>
              </a:r>
              <a:endParaRPr lang="da-DK" sz="1200" dirty="0">
                <a:latin typeface="+mj-lt"/>
              </a:endParaRPr>
            </a:p>
            <a:p>
              <a:r>
                <a:rPr lang="da-DK" sz="1200" dirty="0" smtClean="0">
                  <a:solidFill>
                    <a:srgbClr val="FFFF00"/>
                  </a:solidFill>
                  <a:latin typeface="+mj-lt"/>
                </a:rPr>
                <a:t>LINK TIL DET ANDET PROJETK</a:t>
              </a:r>
            </a:p>
          </p:txBody>
        </p:sp>
        <p:sp>
          <p:nvSpPr>
            <p:cNvPr id="19" name="Litebulb"/>
            <p:cNvSpPr>
              <a:spLocks noEditPoints="1" noChangeArrowheads="1"/>
            </p:cNvSpPr>
            <p:nvPr/>
          </p:nvSpPr>
          <p:spPr bwMode="auto">
            <a:xfrm>
              <a:off x="11432976" y="5076824"/>
              <a:ext cx="432197" cy="589865"/>
            </a:xfrm>
            <a:custGeom>
              <a:avLst/>
              <a:gdLst>
                <a:gd name="T0" fmla="*/ 10800 w 21600"/>
                <a:gd name="T1" fmla="*/ 0 h 21600"/>
                <a:gd name="T2" fmla="*/ 21600 w 21600"/>
                <a:gd name="T3" fmla="*/ 7782 h 21600"/>
                <a:gd name="T4" fmla="*/ 0 w 21600"/>
                <a:gd name="T5" fmla="*/ 7782 h 21600"/>
                <a:gd name="T6" fmla="*/ 10800 w 21600"/>
                <a:gd name="T7" fmla="*/ 21600 h 21600"/>
                <a:gd name="T8" fmla="*/ 3556 w 21600"/>
                <a:gd name="T9" fmla="*/ 2188 h 21600"/>
                <a:gd name="T10" fmla="*/ 18277 w 21600"/>
                <a:gd name="T11" fmla="*/ 9282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0825" y="21723"/>
                  </a:moveTo>
                  <a:lnTo>
                    <a:pt x="11215" y="21723"/>
                  </a:lnTo>
                  <a:lnTo>
                    <a:pt x="11552" y="21688"/>
                  </a:lnTo>
                  <a:lnTo>
                    <a:pt x="11916" y="21617"/>
                  </a:lnTo>
                  <a:lnTo>
                    <a:pt x="12253" y="21547"/>
                  </a:lnTo>
                  <a:lnTo>
                    <a:pt x="12617" y="21441"/>
                  </a:lnTo>
                  <a:lnTo>
                    <a:pt x="12902" y="21317"/>
                  </a:lnTo>
                  <a:lnTo>
                    <a:pt x="13162" y="21176"/>
                  </a:lnTo>
                  <a:lnTo>
                    <a:pt x="13396" y="21000"/>
                  </a:lnTo>
                  <a:lnTo>
                    <a:pt x="13655" y="20841"/>
                  </a:lnTo>
                  <a:lnTo>
                    <a:pt x="13863" y="20629"/>
                  </a:lnTo>
                  <a:lnTo>
                    <a:pt x="14045" y="20435"/>
                  </a:lnTo>
                  <a:lnTo>
                    <a:pt x="14200" y="20223"/>
                  </a:lnTo>
                  <a:lnTo>
                    <a:pt x="14356" y="19994"/>
                  </a:lnTo>
                  <a:lnTo>
                    <a:pt x="14460" y="19747"/>
                  </a:lnTo>
                  <a:lnTo>
                    <a:pt x="14512" y="19482"/>
                  </a:lnTo>
                  <a:lnTo>
                    <a:pt x="14512" y="19235"/>
                  </a:lnTo>
                  <a:lnTo>
                    <a:pt x="14512" y="19147"/>
                  </a:lnTo>
                  <a:lnTo>
                    <a:pt x="14512" y="18900"/>
                  </a:lnTo>
                  <a:lnTo>
                    <a:pt x="14512" y="18529"/>
                  </a:lnTo>
                  <a:lnTo>
                    <a:pt x="14512" y="18052"/>
                  </a:lnTo>
                  <a:lnTo>
                    <a:pt x="14512" y="17505"/>
                  </a:lnTo>
                  <a:lnTo>
                    <a:pt x="14512" y="16976"/>
                  </a:lnTo>
                  <a:lnTo>
                    <a:pt x="14512" y="16464"/>
                  </a:lnTo>
                  <a:lnTo>
                    <a:pt x="14512" y="15952"/>
                  </a:lnTo>
                  <a:lnTo>
                    <a:pt x="14512" y="15758"/>
                  </a:lnTo>
                  <a:lnTo>
                    <a:pt x="14616" y="15547"/>
                  </a:lnTo>
                  <a:lnTo>
                    <a:pt x="14694" y="15352"/>
                  </a:lnTo>
                  <a:lnTo>
                    <a:pt x="14798" y="15141"/>
                  </a:lnTo>
                  <a:lnTo>
                    <a:pt x="15161" y="14735"/>
                  </a:lnTo>
                  <a:lnTo>
                    <a:pt x="15602" y="14329"/>
                  </a:lnTo>
                  <a:lnTo>
                    <a:pt x="16745" y="13552"/>
                  </a:lnTo>
                  <a:lnTo>
                    <a:pt x="18043" y="12670"/>
                  </a:lnTo>
                  <a:lnTo>
                    <a:pt x="18744" y="12194"/>
                  </a:lnTo>
                  <a:lnTo>
                    <a:pt x="19341" y="11647"/>
                  </a:lnTo>
                  <a:lnTo>
                    <a:pt x="19938" y="11099"/>
                  </a:lnTo>
                  <a:lnTo>
                    <a:pt x="20483" y="10464"/>
                  </a:lnTo>
                  <a:lnTo>
                    <a:pt x="20743" y="10164"/>
                  </a:lnTo>
                  <a:lnTo>
                    <a:pt x="20950" y="9794"/>
                  </a:lnTo>
                  <a:lnTo>
                    <a:pt x="21132" y="9441"/>
                  </a:lnTo>
                  <a:lnTo>
                    <a:pt x="21288" y="9035"/>
                  </a:lnTo>
                  <a:lnTo>
                    <a:pt x="21444" y="8664"/>
                  </a:lnTo>
                  <a:lnTo>
                    <a:pt x="21548" y="8223"/>
                  </a:lnTo>
                  <a:lnTo>
                    <a:pt x="21600" y="7782"/>
                  </a:lnTo>
                  <a:lnTo>
                    <a:pt x="21600" y="7341"/>
                  </a:lnTo>
                  <a:lnTo>
                    <a:pt x="21600" y="6935"/>
                  </a:lnTo>
                  <a:lnTo>
                    <a:pt x="21548" y="6564"/>
                  </a:lnTo>
                  <a:lnTo>
                    <a:pt x="21496" y="6229"/>
                  </a:lnTo>
                  <a:lnTo>
                    <a:pt x="21392" y="5858"/>
                  </a:lnTo>
                  <a:lnTo>
                    <a:pt x="21288" y="5523"/>
                  </a:lnTo>
                  <a:lnTo>
                    <a:pt x="21132" y="5135"/>
                  </a:lnTo>
                  <a:lnTo>
                    <a:pt x="20950" y="4800"/>
                  </a:lnTo>
                  <a:lnTo>
                    <a:pt x="20743" y="4464"/>
                  </a:lnTo>
                  <a:lnTo>
                    <a:pt x="20535" y="4164"/>
                  </a:lnTo>
                  <a:lnTo>
                    <a:pt x="20301" y="3847"/>
                  </a:lnTo>
                  <a:lnTo>
                    <a:pt x="20042" y="3547"/>
                  </a:lnTo>
                  <a:lnTo>
                    <a:pt x="19782" y="3247"/>
                  </a:lnTo>
                  <a:lnTo>
                    <a:pt x="19133" y="2664"/>
                  </a:lnTo>
                  <a:lnTo>
                    <a:pt x="18458" y="2152"/>
                  </a:lnTo>
                  <a:lnTo>
                    <a:pt x="17705" y="1694"/>
                  </a:lnTo>
                  <a:lnTo>
                    <a:pt x="16849" y="1252"/>
                  </a:lnTo>
                  <a:lnTo>
                    <a:pt x="16407" y="1076"/>
                  </a:lnTo>
                  <a:lnTo>
                    <a:pt x="15940" y="900"/>
                  </a:lnTo>
                  <a:lnTo>
                    <a:pt x="15499" y="741"/>
                  </a:lnTo>
                  <a:lnTo>
                    <a:pt x="15057" y="600"/>
                  </a:lnTo>
                  <a:lnTo>
                    <a:pt x="14564" y="458"/>
                  </a:lnTo>
                  <a:lnTo>
                    <a:pt x="14045" y="335"/>
                  </a:lnTo>
                  <a:lnTo>
                    <a:pt x="13500" y="229"/>
                  </a:lnTo>
                  <a:lnTo>
                    <a:pt x="13006" y="158"/>
                  </a:lnTo>
                  <a:lnTo>
                    <a:pt x="12461" y="88"/>
                  </a:lnTo>
                  <a:lnTo>
                    <a:pt x="11968" y="52"/>
                  </a:lnTo>
                  <a:lnTo>
                    <a:pt x="11423" y="17"/>
                  </a:lnTo>
                  <a:lnTo>
                    <a:pt x="10825" y="17"/>
                  </a:lnTo>
                  <a:lnTo>
                    <a:pt x="10254" y="17"/>
                  </a:lnTo>
                  <a:lnTo>
                    <a:pt x="9709" y="52"/>
                  </a:lnTo>
                  <a:lnTo>
                    <a:pt x="9216" y="88"/>
                  </a:lnTo>
                  <a:lnTo>
                    <a:pt x="8671" y="158"/>
                  </a:lnTo>
                  <a:lnTo>
                    <a:pt x="8177" y="229"/>
                  </a:lnTo>
                  <a:lnTo>
                    <a:pt x="7632" y="335"/>
                  </a:lnTo>
                  <a:lnTo>
                    <a:pt x="7113" y="458"/>
                  </a:lnTo>
                  <a:lnTo>
                    <a:pt x="6620" y="600"/>
                  </a:lnTo>
                  <a:lnTo>
                    <a:pt x="6178" y="741"/>
                  </a:lnTo>
                  <a:lnTo>
                    <a:pt x="5737" y="900"/>
                  </a:lnTo>
                  <a:lnTo>
                    <a:pt x="5270" y="1076"/>
                  </a:lnTo>
                  <a:lnTo>
                    <a:pt x="4828" y="1252"/>
                  </a:lnTo>
                  <a:lnTo>
                    <a:pt x="3972" y="1694"/>
                  </a:lnTo>
                  <a:lnTo>
                    <a:pt x="3219" y="2152"/>
                  </a:lnTo>
                  <a:lnTo>
                    <a:pt x="2544" y="2664"/>
                  </a:lnTo>
                  <a:lnTo>
                    <a:pt x="1895" y="3247"/>
                  </a:lnTo>
                  <a:lnTo>
                    <a:pt x="1635" y="3547"/>
                  </a:lnTo>
                  <a:lnTo>
                    <a:pt x="1375" y="3847"/>
                  </a:lnTo>
                  <a:lnTo>
                    <a:pt x="1142" y="4164"/>
                  </a:lnTo>
                  <a:lnTo>
                    <a:pt x="934" y="4464"/>
                  </a:lnTo>
                  <a:lnTo>
                    <a:pt x="726" y="4800"/>
                  </a:lnTo>
                  <a:lnTo>
                    <a:pt x="545" y="5135"/>
                  </a:lnTo>
                  <a:lnTo>
                    <a:pt x="389" y="5523"/>
                  </a:lnTo>
                  <a:lnTo>
                    <a:pt x="285" y="5858"/>
                  </a:lnTo>
                  <a:lnTo>
                    <a:pt x="181" y="6229"/>
                  </a:lnTo>
                  <a:lnTo>
                    <a:pt x="129" y="6564"/>
                  </a:lnTo>
                  <a:lnTo>
                    <a:pt x="77" y="6935"/>
                  </a:lnTo>
                  <a:lnTo>
                    <a:pt x="77" y="7341"/>
                  </a:lnTo>
                  <a:lnTo>
                    <a:pt x="77" y="7782"/>
                  </a:lnTo>
                  <a:lnTo>
                    <a:pt x="129" y="8223"/>
                  </a:lnTo>
                  <a:lnTo>
                    <a:pt x="233" y="8664"/>
                  </a:lnTo>
                  <a:lnTo>
                    <a:pt x="389" y="9035"/>
                  </a:lnTo>
                  <a:lnTo>
                    <a:pt x="545" y="9441"/>
                  </a:lnTo>
                  <a:lnTo>
                    <a:pt x="726" y="9794"/>
                  </a:lnTo>
                  <a:lnTo>
                    <a:pt x="934" y="10164"/>
                  </a:lnTo>
                  <a:lnTo>
                    <a:pt x="1194" y="10464"/>
                  </a:lnTo>
                  <a:lnTo>
                    <a:pt x="1739" y="11099"/>
                  </a:lnTo>
                  <a:lnTo>
                    <a:pt x="2336" y="11647"/>
                  </a:lnTo>
                  <a:lnTo>
                    <a:pt x="2933" y="12194"/>
                  </a:lnTo>
                  <a:lnTo>
                    <a:pt x="3634" y="12670"/>
                  </a:lnTo>
                  <a:lnTo>
                    <a:pt x="4932" y="13552"/>
                  </a:lnTo>
                  <a:lnTo>
                    <a:pt x="6075" y="14329"/>
                  </a:lnTo>
                  <a:lnTo>
                    <a:pt x="6516" y="14735"/>
                  </a:lnTo>
                  <a:lnTo>
                    <a:pt x="6879" y="15141"/>
                  </a:lnTo>
                  <a:lnTo>
                    <a:pt x="6983" y="15352"/>
                  </a:lnTo>
                  <a:lnTo>
                    <a:pt x="7061" y="15547"/>
                  </a:lnTo>
                  <a:lnTo>
                    <a:pt x="7165" y="15758"/>
                  </a:lnTo>
                  <a:lnTo>
                    <a:pt x="7165" y="15952"/>
                  </a:lnTo>
                  <a:lnTo>
                    <a:pt x="7165" y="16464"/>
                  </a:lnTo>
                  <a:lnTo>
                    <a:pt x="7165" y="16976"/>
                  </a:lnTo>
                  <a:lnTo>
                    <a:pt x="7165" y="17505"/>
                  </a:lnTo>
                  <a:lnTo>
                    <a:pt x="7165" y="18052"/>
                  </a:lnTo>
                  <a:lnTo>
                    <a:pt x="7165" y="18529"/>
                  </a:lnTo>
                  <a:lnTo>
                    <a:pt x="7165" y="18900"/>
                  </a:lnTo>
                  <a:lnTo>
                    <a:pt x="7165" y="19147"/>
                  </a:lnTo>
                  <a:lnTo>
                    <a:pt x="7165" y="19235"/>
                  </a:lnTo>
                  <a:lnTo>
                    <a:pt x="7165" y="19482"/>
                  </a:lnTo>
                  <a:lnTo>
                    <a:pt x="7217" y="19747"/>
                  </a:lnTo>
                  <a:lnTo>
                    <a:pt x="7321" y="19994"/>
                  </a:lnTo>
                  <a:lnTo>
                    <a:pt x="7476" y="20223"/>
                  </a:lnTo>
                  <a:lnTo>
                    <a:pt x="7632" y="20435"/>
                  </a:lnTo>
                  <a:lnTo>
                    <a:pt x="7814" y="20629"/>
                  </a:lnTo>
                  <a:lnTo>
                    <a:pt x="8022" y="20841"/>
                  </a:lnTo>
                  <a:lnTo>
                    <a:pt x="8281" y="21000"/>
                  </a:lnTo>
                  <a:lnTo>
                    <a:pt x="8515" y="21176"/>
                  </a:lnTo>
                  <a:lnTo>
                    <a:pt x="8775" y="21317"/>
                  </a:lnTo>
                  <a:lnTo>
                    <a:pt x="9060" y="21441"/>
                  </a:lnTo>
                  <a:lnTo>
                    <a:pt x="9424" y="21547"/>
                  </a:lnTo>
                  <a:lnTo>
                    <a:pt x="9761" y="21617"/>
                  </a:lnTo>
                  <a:lnTo>
                    <a:pt x="10125" y="21688"/>
                  </a:lnTo>
                  <a:lnTo>
                    <a:pt x="10462" y="21723"/>
                  </a:lnTo>
                  <a:lnTo>
                    <a:pt x="10825" y="21723"/>
                  </a:lnTo>
                  <a:close/>
                </a:path>
                <a:path w="21600" h="21600" extrusionOk="0">
                  <a:moveTo>
                    <a:pt x="9242" y="14417"/>
                  </a:moveTo>
                  <a:lnTo>
                    <a:pt x="8541" y="12035"/>
                  </a:lnTo>
                  <a:lnTo>
                    <a:pt x="7295" y="10129"/>
                  </a:lnTo>
                  <a:lnTo>
                    <a:pt x="6905" y="9652"/>
                  </a:lnTo>
                  <a:lnTo>
                    <a:pt x="8541" y="10182"/>
                  </a:lnTo>
                  <a:lnTo>
                    <a:pt x="9787" y="9547"/>
                  </a:lnTo>
                  <a:lnTo>
                    <a:pt x="11189" y="10129"/>
                  </a:lnTo>
                  <a:lnTo>
                    <a:pt x="12279" y="9547"/>
                  </a:lnTo>
                  <a:lnTo>
                    <a:pt x="13370" y="10076"/>
                  </a:lnTo>
                  <a:lnTo>
                    <a:pt x="14850" y="9652"/>
                  </a:lnTo>
                  <a:lnTo>
                    <a:pt x="12902" y="12247"/>
                  </a:lnTo>
                  <a:lnTo>
                    <a:pt x="12357" y="14417"/>
                  </a:lnTo>
                  <a:moveTo>
                    <a:pt x="7191" y="15952"/>
                  </a:moveTo>
                  <a:lnTo>
                    <a:pt x="14512" y="15952"/>
                  </a:lnTo>
                  <a:lnTo>
                    <a:pt x="14512" y="17064"/>
                  </a:lnTo>
                  <a:lnTo>
                    <a:pt x="7191" y="17047"/>
                  </a:lnTo>
                  <a:lnTo>
                    <a:pt x="7191" y="18123"/>
                  </a:lnTo>
                  <a:lnTo>
                    <a:pt x="14512" y="18158"/>
                  </a:lnTo>
                  <a:lnTo>
                    <a:pt x="14538" y="19182"/>
                  </a:lnTo>
                  <a:lnTo>
                    <a:pt x="7217" y="19182"/>
                  </a:lnTo>
                </a:path>
              </a:pathLst>
            </a:custGeom>
            <a:solidFill>
              <a:srgbClr val="FFFFCC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dirty="0">
                <a:latin typeface="+mj-lt"/>
              </a:endParaRPr>
            </a:p>
          </p:txBody>
        </p:sp>
      </p:grpSp>
      <p:pic>
        <p:nvPicPr>
          <p:cNvPr id="3" name="Billed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9154" y="2007385"/>
            <a:ext cx="4821219" cy="3960708"/>
          </a:xfrm>
          <a:prstGeom prst="rect">
            <a:avLst/>
          </a:prstGeom>
        </p:spPr>
      </p:pic>
      <p:grpSp>
        <p:nvGrpSpPr>
          <p:cNvPr id="52" name="Gruppe 51"/>
          <p:cNvGrpSpPr/>
          <p:nvPr/>
        </p:nvGrpSpPr>
        <p:grpSpPr>
          <a:xfrm>
            <a:off x="6735063" y="2149862"/>
            <a:ext cx="4572907" cy="3738034"/>
            <a:chOff x="7094765" y="2238224"/>
            <a:chExt cx="4572907" cy="3738034"/>
          </a:xfrm>
        </p:grpSpPr>
        <p:graphicFrame>
          <p:nvGraphicFramePr>
            <p:cNvPr id="53" name="Diagram 52"/>
            <p:cNvGraphicFramePr/>
            <p:nvPr>
              <p:extLst>
                <p:ext uri="{D42A27DB-BD31-4B8C-83A1-F6EECF244321}">
                  <p14:modId xmlns:p14="http://schemas.microsoft.com/office/powerpoint/2010/main" val="1000981231"/>
                </p:ext>
              </p:extLst>
            </p:nvPr>
          </p:nvGraphicFramePr>
          <p:xfrm>
            <a:off x="7094765" y="2238224"/>
            <a:ext cx="4572907" cy="373803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pic>
          <p:nvPicPr>
            <p:cNvPr id="54" name="Picture 2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9814" b="43344" l="19057" r="2490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729" t="20880" r="74848" b="56920"/>
            <a:stretch/>
          </p:blipFill>
          <p:spPr bwMode="auto">
            <a:xfrm>
              <a:off x="8760280" y="2596848"/>
              <a:ext cx="383721" cy="808264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55" name="Picture 2"/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1053" b="41796" l="71887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079" t="23570" r="13894" b="60059"/>
            <a:stretch/>
          </p:blipFill>
          <p:spPr bwMode="auto">
            <a:xfrm>
              <a:off x="9772406" y="3834324"/>
              <a:ext cx="718457" cy="595994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56" name="Picture 2"/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84830" b="96285" l="34906" r="6509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359" t="83446" r="35351" b="1978"/>
            <a:stretch/>
          </p:blipFill>
          <p:spPr bwMode="auto">
            <a:xfrm>
              <a:off x="7641490" y="4012153"/>
              <a:ext cx="1690008" cy="530678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</p:grpSp>
      <p:sp>
        <p:nvSpPr>
          <p:cNvPr id="15" name="Tekstfelt 14"/>
          <p:cNvSpPr txBox="1"/>
          <p:nvPr/>
        </p:nvSpPr>
        <p:spPr>
          <a:xfrm rot="20708340">
            <a:off x="3301288" y="2176074"/>
            <a:ext cx="11560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800" b="1" dirty="0" smtClean="0">
                <a:latin typeface="+mj-lt"/>
              </a:rPr>
              <a:t>CO</a:t>
            </a:r>
            <a:endParaRPr lang="da-DK" sz="2800" b="1" dirty="0">
              <a:latin typeface="+mj-lt"/>
            </a:endParaRPr>
          </a:p>
        </p:txBody>
      </p:sp>
      <p:sp>
        <p:nvSpPr>
          <p:cNvPr id="16" name="Tekstfelt 15"/>
          <p:cNvSpPr txBox="1"/>
          <p:nvPr/>
        </p:nvSpPr>
        <p:spPr>
          <a:xfrm rot="20708340">
            <a:off x="3361529" y="2865278"/>
            <a:ext cx="11560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800" b="1" dirty="0" smtClean="0">
                <a:latin typeface="+mj-lt"/>
              </a:rPr>
              <a:t>CO</a:t>
            </a:r>
            <a:endParaRPr lang="da-DK" sz="2800" b="1" dirty="0">
              <a:latin typeface="+mj-lt"/>
            </a:endParaRPr>
          </a:p>
        </p:txBody>
      </p:sp>
      <p:sp>
        <p:nvSpPr>
          <p:cNvPr id="18" name="Tekstfelt 17"/>
          <p:cNvSpPr txBox="1"/>
          <p:nvPr/>
        </p:nvSpPr>
        <p:spPr>
          <a:xfrm rot="553581">
            <a:off x="3947509" y="2314375"/>
            <a:ext cx="11560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800" b="1" dirty="0" smtClean="0">
                <a:latin typeface="+mj-lt"/>
              </a:rPr>
              <a:t>H</a:t>
            </a:r>
            <a:r>
              <a:rPr lang="da-DK" sz="2800" b="1" baseline="-25000" dirty="0" smtClean="0">
                <a:latin typeface="+mj-lt"/>
              </a:rPr>
              <a:t>2</a:t>
            </a:r>
            <a:r>
              <a:rPr lang="da-DK" sz="2800" b="1" dirty="0" smtClean="0">
                <a:latin typeface="+mj-lt"/>
              </a:rPr>
              <a:t>O</a:t>
            </a:r>
            <a:endParaRPr lang="da-DK" sz="2800" b="1" dirty="0">
              <a:latin typeface="+mj-lt"/>
            </a:endParaRPr>
          </a:p>
        </p:txBody>
      </p:sp>
      <p:sp>
        <p:nvSpPr>
          <p:cNvPr id="20" name="Tekstfelt 19"/>
          <p:cNvSpPr txBox="1"/>
          <p:nvPr/>
        </p:nvSpPr>
        <p:spPr>
          <a:xfrm rot="1102665">
            <a:off x="3296049" y="3516700"/>
            <a:ext cx="11560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800" b="1" dirty="0" smtClean="0">
                <a:latin typeface="+mj-lt"/>
              </a:rPr>
              <a:t>C</a:t>
            </a:r>
            <a:endParaRPr lang="da-DK" sz="2800" b="1" dirty="0">
              <a:latin typeface="+mj-lt"/>
            </a:endParaRPr>
          </a:p>
        </p:txBody>
      </p:sp>
      <p:pic>
        <p:nvPicPr>
          <p:cNvPr id="4" name="Lyd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1088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8798"/>
    </mc:Choice>
    <mc:Fallback>
      <p:transition spd="slow" advTm="3879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>
                <a:latin typeface="+mj-lt"/>
              </a:rPr>
              <a:t>Brandtrekanten i praksis</a:t>
            </a:r>
            <a:endParaRPr lang="da-DK" dirty="0">
              <a:latin typeface="+mj-lt"/>
            </a:endParaRPr>
          </a:p>
        </p:txBody>
      </p:sp>
      <p:sp>
        <p:nvSpPr>
          <p:cNvPr id="17" name="Tekstboks 16"/>
          <p:cNvSpPr txBox="1"/>
          <p:nvPr/>
        </p:nvSpPr>
        <p:spPr>
          <a:xfrm>
            <a:off x="7523241" y="1191583"/>
            <a:ext cx="43025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a-DK" sz="1400" dirty="0">
              <a:latin typeface="+mj-lt"/>
              <a:ea typeface="Tahoma"/>
              <a:cs typeface="Tahoma"/>
            </a:endParaRPr>
          </a:p>
          <a:p>
            <a:endParaRPr lang="da-DK" sz="1400" dirty="0">
              <a:latin typeface="+mj-lt"/>
            </a:endParaRPr>
          </a:p>
        </p:txBody>
      </p:sp>
      <p:grpSp>
        <p:nvGrpSpPr>
          <p:cNvPr id="29" name="Gruppe 28"/>
          <p:cNvGrpSpPr/>
          <p:nvPr/>
        </p:nvGrpSpPr>
        <p:grpSpPr>
          <a:xfrm>
            <a:off x="847272" y="1822982"/>
            <a:ext cx="5333094" cy="4004794"/>
            <a:chOff x="4561212" y="4369981"/>
            <a:chExt cx="4256830" cy="2742321"/>
          </a:xfrm>
        </p:grpSpPr>
        <p:grpSp>
          <p:nvGrpSpPr>
            <p:cNvPr id="30" name="Gruppe 29"/>
            <p:cNvGrpSpPr/>
            <p:nvPr/>
          </p:nvGrpSpPr>
          <p:grpSpPr>
            <a:xfrm>
              <a:off x="4561212" y="4369981"/>
              <a:ext cx="4256830" cy="2742321"/>
              <a:chOff x="4845254" y="3399605"/>
              <a:chExt cx="4256830" cy="2742321"/>
            </a:xfrm>
          </p:grpSpPr>
          <p:grpSp>
            <p:nvGrpSpPr>
              <p:cNvPr id="33" name="Gruppe 32"/>
              <p:cNvGrpSpPr/>
              <p:nvPr/>
            </p:nvGrpSpPr>
            <p:grpSpPr>
              <a:xfrm>
                <a:off x="4845254" y="3399605"/>
                <a:ext cx="3941248" cy="2742321"/>
                <a:chOff x="5530137" y="3552112"/>
                <a:chExt cx="3941248" cy="2742321"/>
              </a:xfrm>
            </p:grpSpPr>
            <p:pic>
              <p:nvPicPr>
                <p:cNvPr id="35" name="Picture 2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30137" y="3582785"/>
                  <a:ext cx="3866525" cy="271164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36" name="Tekstfelt 35"/>
                <p:cNvSpPr txBox="1"/>
                <p:nvPr/>
              </p:nvSpPr>
              <p:spPr>
                <a:xfrm rot="20708340">
                  <a:off x="5577841" y="3588311"/>
                  <a:ext cx="922711" cy="35828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da-DK" sz="2800" b="1" dirty="0" smtClean="0">
                      <a:latin typeface="+mj-lt"/>
                    </a:rPr>
                    <a:t>CO</a:t>
                  </a:r>
                  <a:endParaRPr lang="da-DK" sz="2800" b="1" dirty="0">
                    <a:latin typeface="+mj-lt"/>
                  </a:endParaRPr>
                </a:p>
              </p:txBody>
            </p:sp>
            <p:sp>
              <p:nvSpPr>
                <p:cNvPr id="37" name="Tekstfelt 36"/>
                <p:cNvSpPr txBox="1"/>
                <p:nvPr/>
              </p:nvSpPr>
              <p:spPr>
                <a:xfrm rot="1497786">
                  <a:off x="6742673" y="3698736"/>
                  <a:ext cx="922711" cy="35828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da-DK" sz="2800" b="1" dirty="0" smtClean="0">
                      <a:latin typeface="+mj-lt"/>
                    </a:rPr>
                    <a:t>CO</a:t>
                  </a:r>
                  <a:endParaRPr lang="da-DK" sz="2800" b="1" dirty="0">
                    <a:latin typeface="+mj-lt"/>
                  </a:endParaRPr>
                </a:p>
              </p:txBody>
            </p:sp>
            <p:sp>
              <p:nvSpPr>
                <p:cNvPr id="38" name="Tekstfelt 37"/>
                <p:cNvSpPr txBox="1"/>
                <p:nvPr/>
              </p:nvSpPr>
              <p:spPr>
                <a:xfrm rot="20708340">
                  <a:off x="7320934" y="4173007"/>
                  <a:ext cx="922711" cy="35828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da-DK" sz="2800" b="1" dirty="0" smtClean="0">
                      <a:latin typeface="+mj-lt"/>
                    </a:rPr>
                    <a:t>CO</a:t>
                  </a:r>
                  <a:endParaRPr lang="da-DK" sz="2800" b="1" dirty="0">
                    <a:latin typeface="+mj-lt"/>
                  </a:endParaRPr>
                </a:p>
              </p:txBody>
            </p:sp>
            <p:sp>
              <p:nvSpPr>
                <p:cNvPr id="39" name="Tekstfelt 38"/>
                <p:cNvSpPr txBox="1"/>
                <p:nvPr/>
              </p:nvSpPr>
              <p:spPr>
                <a:xfrm rot="553581">
                  <a:off x="6062834" y="3635285"/>
                  <a:ext cx="922711" cy="35828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da-DK" sz="2800" b="1" dirty="0" smtClean="0">
                      <a:latin typeface="+mj-lt"/>
                    </a:rPr>
                    <a:t>H</a:t>
                  </a:r>
                  <a:r>
                    <a:rPr lang="da-DK" sz="2800" b="1" baseline="-25000" dirty="0" smtClean="0">
                      <a:latin typeface="+mj-lt"/>
                    </a:rPr>
                    <a:t>2</a:t>
                  </a:r>
                  <a:r>
                    <a:rPr lang="da-DK" sz="2800" b="1" dirty="0" smtClean="0">
                      <a:latin typeface="+mj-lt"/>
                    </a:rPr>
                    <a:t>O</a:t>
                  </a:r>
                  <a:endParaRPr lang="da-DK" sz="2800" b="1" dirty="0">
                    <a:latin typeface="+mj-lt"/>
                  </a:endParaRPr>
                </a:p>
              </p:txBody>
            </p:sp>
            <p:sp>
              <p:nvSpPr>
                <p:cNvPr id="40" name="Tekstfelt 39"/>
                <p:cNvSpPr txBox="1"/>
                <p:nvPr/>
              </p:nvSpPr>
              <p:spPr>
                <a:xfrm rot="1102665">
                  <a:off x="8548674" y="3635285"/>
                  <a:ext cx="922711" cy="35828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da-DK" sz="2800" b="1" dirty="0" smtClean="0">
                      <a:latin typeface="+mj-lt"/>
                    </a:rPr>
                    <a:t>C</a:t>
                  </a:r>
                  <a:endParaRPr lang="da-DK" sz="2800" b="1" dirty="0">
                    <a:latin typeface="+mj-lt"/>
                  </a:endParaRPr>
                </a:p>
              </p:txBody>
            </p:sp>
            <p:sp>
              <p:nvSpPr>
                <p:cNvPr id="41" name="Tekstfelt 40"/>
                <p:cNvSpPr txBox="1"/>
                <p:nvPr/>
              </p:nvSpPr>
              <p:spPr>
                <a:xfrm rot="1102665">
                  <a:off x="7229484" y="3993522"/>
                  <a:ext cx="922711" cy="35828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da-DK" sz="2800" b="1" dirty="0" smtClean="0">
                      <a:latin typeface="+mj-lt"/>
                    </a:rPr>
                    <a:t>C</a:t>
                  </a:r>
                  <a:endParaRPr lang="da-DK" sz="2800" b="1" dirty="0">
                    <a:latin typeface="+mj-lt"/>
                  </a:endParaRPr>
                </a:p>
              </p:txBody>
            </p:sp>
            <p:sp>
              <p:nvSpPr>
                <p:cNvPr id="42" name="Tekstfelt 41"/>
                <p:cNvSpPr txBox="1"/>
                <p:nvPr/>
              </p:nvSpPr>
              <p:spPr>
                <a:xfrm rot="553581">
                  <a:off x="7360761" y="3622343"/>
                  <a:ext cx="922711" cy="35828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da-DK" sz="2800" b="1" dirty="0" smtClean="0">
                      <a:latin typeface="+mj-lt"/>
                    </a:rPr>
                    <a:t>H</a:t>
                  </a:r>
                  <a:r>
                    <a:rPr lang="da-DK" sz="2800" b="1" baseline="-25000" dirty="0" smtClean="0">
                      <a:latin typeface="+mj-lt"/>
                    </a:rPr>
                    <a:t>2</a:t>
                  </a:r>
                  <a:endParaRPr lang="da-DK" sz="2800" b="1" dirty="0">
                    <a:latin typeface="+mj-lt"/>
                  </a:endParaRPr>
                </a:p>
              </p:txBody>
            </p:sp>
            <p:sp>
              <p:nvSpPr>
                <p:cNvPr id="43" name="Tekstfelt 42"/>
                <p:cNvSpPr txBox="1"/>
                <p:nvPr/>
              </p:nvSpPr>
              <p:spPr>
                <a:xfrm rot="21086471">
                  <a:off x="8130750" y="3552112"/>
                  <a:ext cx="922711" cy="35828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da-DK" sz="2800" b="1" dirty="0" smtClean="0">
                      <a:latin typeface="+mj-lt"/>
                    </a:rPr>
                    <a:t>H</a:t>
                  </a:r>
                  <a:r>
                    <a:rPr lang="da-DK" sz="2800" b="1" baseline="-25000" dirty="0" smtClean="0">
                      <a:latin typeface="+mj-lt"/>
                    </a:rPr>
                    <a:t>2</a:t>
                  </a:r>
                  <a:endParaRPr lang="da-DK" sz="2800" b="1" dirty="0">
                    <a:latin typeface="+mj-lt"/>
                  </a:endParaRPr>
                </a:p>
              </p:txBody>
            </p:sp>
          </p:grpSp>
          <p:sp>
            <p:nvSpPr>
              <p:cNvPr id="34" name="Tekstfelt 33"/>
              <p:cNvSpPr txBox="1"/>
              <p:nvPr/>
            </p:nvSpPr>
            <p:spPr>
              <a:xfrm rot="20708340">
                <a:off x="8179373" y="3406294"/>
                <a:ext cx="922711" cy="3582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a-DK" sz="2800" b="1" dirty="0" smtClean="0">
                    <a:latin typeface="+mj-lt"/>
                  </a:rPr>
                  <a:t>CO</a:t>
                </a:r>
                <a:endParaRPr lang="da-DK" sz="2800" b="1" dirty="0">
                  <a:latin typeface="+mj-lt"/>
                </a:endParaRPr>
              </a:p>
            </p:txBody>
          </p:sp>
        </p:grpSp>
        <p:sp>
          <p:nvSpPr>
            <p:cNvPr id="31" name="Tekstfelt 30"/>
            <p:cNvSpPr txBox="1"/>
            <p:nvPr/>
          </p:nvSpPr>
          <p:spPr>
            <a:xfrm rot="553581">
              <a:off x="6633600" y="4791191"/>
              <a:ext cx="922711" cy="3582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2800" b="1" dirty="0" smtClean="0">
                  <a:latin typeface="+mj-lt"/>
                </a:rPr>
                <a:t>H</a:t>
              </a:r>
              <a:r>
                <a:rPr lang="da-DK" sz="2800" b="1" baseline="-25000" dirty="0" smtClean="0">
                  <a:latin typeface="+mj-lt"/>
                </a:rPr>
                <a:t>2</a:t>
              </a:r>
              <a:r>
                <a:rPr lang="da-DK" sz="2800" b="1" dirty="0" smtClean="0">
                  <a:latin typeface="+mj-lt"/>
                </a:rPr>
                <a:t>O</a:t>
              </a:r>
              <a:endParaRPr lang="da-DK" sz="2800" b="1" dirty="0">
                <a:latin typeface="+mj-lt"/>
              </a:endParaRPr>
            </a:p>
          </p:txBody>
        </p:sp>
        <p:sp>
          <p:nvSpPr>
            <p:cNvPr id="32" name="Tekstfelt 31"/>
            <p:cNvSpPr txBox="1"/>
            <p:nvPr/>
          </p:nvSpPr>
          <p:spPr>
            <a:xfrm rot="1102665">
              <a:off x="6851584" y="4601429"/>
              <a:ext cx="922711" cy="3582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2800" b="1" dirty="0" smtClean="0">
                  <a:latin typeface="+mj-lt"/>
                </a:rPr>
                <a:t>C</a:t>
              </a:r>
              <a:endParaRPr lang="da-DK" sz="2800" b="1" dirty="0">
                <a:latin typeface="+mj-lt"/>
              </a:endParaRPr>
            </a:p>
          </p:txBody>
        </p:sp>
      </p:grpSp>
      <p:sp>
        <p:nvSpPr>
          <p:cNvPr id="10" name="Rektangel 9"/>
          <p:cNvSpPr/>
          <p:nvPr/>
        </p:nvSpPr>
        <p:spPr>
          <a:xfrm>
            <a:off x="6560881" y="5755248"/>
            <a:ext cx="526487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a-DK" sz="2800" b="1" dirty="0"/>
              <a:t>Jo sortere røgen er, </a:t>
            </a:r>
            <a:endParaRPr lang="da-DK" sz="2800" b="1" dirty="0" smtClean="0"/>
          </a:p>
          <a:p>
            <a:pPr algn="ctr"/>
            <a:r>
              <a:rPr lang="da-DK" sz="2800" b="1" dirty="0" smtClean="0"/>
              <a:t>jo </a:t>
            </a:r>
            <a:r>
              <a:rPr lang="da-DK" sz="2800" b="1" dirty="0"/>
              <a:t>mere </a:t>
            </a:r>
            <a:r>
              <a:rPr lang="da-DK" sz="2800" b="1" dirty="0" smtClean="0"/>
              <a:t>brændbar </a:t>
            </a:r>
            <a:r>
              <a:rPr lang="da-DK" sz="2800" b="1" dirty="0"/>
              <a:t>er den.</a:t>
            </a:r>
          </a:p>
        </p:txBody>
      </p:sp>
      <p:grpSp>
        <p:nvGrpSpPr>
          <p:cNvPr id="58" name="Gruppe 57"/>
          <p:cNvGrpSpPr/>
          <p:nvPr/>
        </p:nvGrpSpPr>
        <p:grpSpPr>
          <a:xfrm>
            <a:off x="6735063" y="2149862"/>
            <a:ext cx="4572907" cy="3738034"/>
            <a:chOff x="7094765" y="2238224"/>
            <a:chExt cx="4572907" cy="3738034"/>
          </a:xfrm>
        </p:grpSpPr>
        <p:graphicFrame>
          <p:nvGraphicFramePr>
            <p:cNvPr id="59" name="Diagram 58"/>
            <p:cNvGraphicFramePr/>
            <p:nvPr>
              <p:extLst>
                <p:ext uri="{D42A27DB-BD31-4B8C-83A1-F6EECF244321}">
                  <p14:modId xmlns:p14="http://schemas.microsoft.com/office/powerpoint/2010/main" val="3904806095"/>
                </p:ext>
              </p:extLst>
            </p:nvPr>
          </p:nvGraphicFramePr>
          <p:xfrm>
            <a:off x="7094765" y="2238224"/>
            <a:ext cx="4572907" cy="373803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pic>
          <p:nvPicPr>
            <p:cNvPr id="60" name="Picture 2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9814" b="43344" l="19057" r="2490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729" t="20880" r="74848" b="56920"/>
            <a:stretch/>
          </p:blipFill>
          <p:spPr bwMode="auto">
            <a:xfrm>
              <a:off x="8392476" y="3376323"/>
              <a:ext cx="383721" cy="808264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61" name="Picture 2"/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1053" b="41796" l="71887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079" t="23570" r="13894" b="60059"/>
            <a:stretch/>
          </p:blipFill>
          <p:spPr bwMode="auto">
            <a:xfrm>
              <a:off x="9791778" y="3182794"/>
              <a:ext cx="718457" cy="595994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62" name="Picture 2"/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84830" b="96285" l="34906" r="6509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359" t="83446" r="35351" b="1978"/>
            <a:stretch/>
          </p:blipFill>
          <p:spPr bwMode="auto">
            <a:xfrm>
              <a:off x="8776197" y="4832304"/>
              <a:ext cx="1690008" cy="530678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</p:grpSp>
      <p:pic>
        <p:nvPicPr>
          <p:cNvPr id="7" name="Lyd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6994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8411"/>
    </mc:Choice>
    <mc:Fallback>
      <p:transition spd="slow" advTm="2841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>
                <a:latin typeface="+mj-lt"/>
              </a:rPr>
              <a:t>Brandtrekanten i praksis</a:t>
            </a:r>
            <a:endParaRPr lang="da-DK" dirty="0">
              <a:latin typeface="+mj-lt"/>
            </a:endParaRPr>
          </a:p>
        </p:txBody>
      </p:sp>
      <p:sp>
        <p:nvSpPr>
          <p:cNvPr id="17" name="Tekstboks 16"/>
          <p:cNvSpPr txBox="1"/>
          <p:nvPr/>
        </p:nvSpPr>
        <p:spPr>
          <a:xfrm>
            <a:off x="7523241" y="1191583"/>
            <a:ext cx="43025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a-DK" sz="1400" dirty="0">
              <a:latin typeface="+mj-lt"/>
              <a:ea typeface="Tahoma"/>
              <a:cs typeface="Tahoma"/>
            </a:endParaRPr>
          </a:p>
          <a:p>
            <a:endParaRPr lang="da-DK" sz="1400" dirty="0">
              <a:latin typeface="+mj-lt"/>
            </a:endParaRPr>
          </a:p>
        </p:txBody>
      </p:sp>
      <p:pic>
        <p:nvPicPr>
          <p:cNvPr id="3" name="Billed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7336" y="2236333"/>
            <a:ext cx="6617724" cy="3519488"/>
          </a:xfrm>
          <a:prstGeom prst="rect">
            <a:avLst/>
          </a:prstGeom>
        </p:spPr>
      </p:pic>
      <p:pic>
        <p:nvPicPr>
          <p:cNvPr id="8" name="Lyd 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7934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4558"/>
    </mc:Choice>
    <mc:Fallback>
      <p:transition spd="slow" advTm="3455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>
                <a:latin typeface="+mj-lt"/>
              </a:rPr>
              <a:t>Brandtrekanten i praksis</a:t>
            </a:r>
            <a:endParaRPr lang="da-DK" dirty="0">
              <a:latin typeface="+mj-lt"/>
            </a:endParaRPr>
          </a:p>
        </p:txBody>
      </p:sp>
      <p:sp>
        <p:nvSpPr>
          <p:cNvPr id="17" name="Tekstboks 16"/>
          <p:cNvSpPr txBox="1"/>
          <p:nvPr/>
        </p:nvSpPr>
        <p:spPr>
          <a:xfrm>
            <a:off x="7523241" y="1191583"/>
            <a:ext cx="43025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a-DK" sz="1400" dirty="0">
              <a:latin typeface="+mj-lt"/>
              <a:ea typeface="Tahoma"/>
              <a:cs typeface="Tahoma"/>
            </a:endParaRPr>
          </a:p>
          <a:p>
            <a:endParaRPr lang="da-DK" sz="1400" dirty="0">
              <a:latin typeface="+mj-lt"/>
            </a:endParaRPr>
          </a:p>
        </p:txBody>
      </p:sp>
      <p:pic>
        <p:nvPicPr>
          <p:cNvPr id="44" name="Billede 43"/>
          <p:cNvPicPr>
            <a:picLocks noChangeAspect="1"/>
          </p:cNvPicPr>
          <p:nvPr/>
        </p:nvPicPr>
        <p:blipFill rotWithShape="1">
          <a:blip r:embed="rId5"/>
          <a:srcRect t="1826" b="3495"/>
          <a:stretch/>
        </p:blipFill>
        <p:spPr>
          <a:xfrm>
            <a:off x="889684" y="2038869"/>
            <a:ext cx="4984830" cy="3333231"/>
          </a:xfrm>
          <a:prstGeom prst="rect">
            <a:avLst/>
          </a:prstGeom>
        </p:spPr>
      </p:pic>
      <p:sp>
        <p:nvSpPr>
          <p:cNvPr id="47" name="Rektangel 46"/>
          <p:cNvSpPr/>
          <p:nvPr/>
        </p:nvSpPr>
        <p:spPr>
          <a:xfrm>
            <a:off x="5690569" y="5802678"/>
            <a:ext cx="666189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da-DK" sz="2400" b="1" dirty="0"/>
              <a:t>Jo højere </a:t>
            </a:r>
            <a:r>
              <a:rPr lang="da-DK" sz="2400" b="1" dirty="0" smtClean="0"/>
              <a:t>temperaturen er, </a:t>
            </a:r>
            <a:r>
              <a:rPr lang="da-DK" sz="2400" b="1" dirty="0"/>
              <a:t>jo mindre ilt er nødvendigt – og omvendt</a:t>
            </a:r>
            <a:r>
              <a:rPr lang="da-DK" sz="2400" b="1" dirty="0" smtClean="0"/>
              <a:t>.</a:t>
            </a:r>
          </a:p>
          <a:p>
            <a:pPr lvl="0" algn="ctr"/>
            <a:endParaRPr lang="da-DK" sz="2400" b="1" dirty="0"/>
          </a:p>
          <a:p>
            <a:pPr lvl="0" algn="ctr"/>
            <a:endParaRPr lang="da-DK" sz="2400" b="1" dirty="0"/>
          </a:p>
        </p:txBody>
      </p:sp>
      <p:grpSp>
        <p:nvGrpSpPr>
          <p:cNvPr id="49" name="Gruppe 48"/>
          <p:cNvGrpSpPr/>
          <p:nvPr/>
        </p:nvGrpSpPr>
        <p:grpSpPr>
          <a:xfrm>
            <a:off x="6735063" y="2149862"/>
            <a:ext cx="4572907" cy="3738034"/>
            <a:chOff x="7094765" y="2238224"/>
            <a:chExt cx="4572907" cy="3738034"/>
          </a:xfrm>
        </p:grpSpPr>
        <p:graphicFrame>
          <p:nvGraphicFramePr>
            <p:cNvPr id="50" name="Diagram 49"/>
            <p:cNvGraphicFramePr/>
            <p:nvPr>
              <p:extLst>
                <p:ext uri="{D42A27DB-BD31-4B8C-83A1-F6EECF244321}">
                  <p14:modId xmlns:p14="http://schemas.microsoft.com/office/powerpoint/2010/main" val="339070001"/>
                </p:ext>
              </p:extLst>
            </p:nvPr>
          </p:nvGraphicFramePr>
          <p:xfrm>
            <a:off x="7094765" y="2238224"/>
            <a:ext cx="4572907" cy="373803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pic>
          <p:nvPicPr>
            <p:cNvPr id="51" name="Picture 2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9814" b="43344" l="19057" r="2490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729" t="20880" r="74848" b="56920"/>
            <a:stretch/>
          </p:blipFill>
          <p:spPr bwMode="auto">
            <a:xfrm>
              <a:off x="8392476" y="3376323"/>
              <a:ext cx="383721" cy="808264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52" name="Picture 2"/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1053" b="41796" l="71887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079" t="23570" r="13894" b="60059"/>
            <a:stretch/>
          </p:blipFill>
          <p:spPr bwMode="auto">
            <a:xfrm>
              <a:off x="9791778" y="3182794"/>
              <a:ext cx="718457" cy="595994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53" name="Picture 2"/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84830" b="96285" l="34906" r="6509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359" t="83446" r="35351" b="1978"/>
            <a:stretch/>
          </p:blipFill>
          <p:spPr bwMode="auto">
            <a:xfrm>
              <a:off x="8946774" y="4621200"/>
              <a:ext cx="1690008" cy="530678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</p:grpSp>
      <p:sp>
        <p:nvSpPr>
          <p:cNvPr id="12" name="Tekstfelt 11"/>
          <p:cNvSpPr txBox="1"/>
          <p:nvPr/>
        </p:nvSpPr>
        <p:spPr>
          <a:xfrm rot="20708340">
            <a:off x="1082569" y="2233497"/>
            <a:ext cx="11560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800" b="1" dirty="0" smtClean="0">
                <a:latin typeface="+mj-lt"/>
              </a:rPr>
              <a:t>CO</a:t>
            </a:r>
            <a:endParaRPr lang="da-DK" sz="2800" b="1" dirty="0">
              <a:latin typeface="+mj-lt"/>
            </a:endParaRPr>
          </a:p>
        </p:txBody>
      </p:sp>
      <p:sp>
        <p:nvSpPr>
          <p:cNvPr id="13" name="Tekstfelt 12"/>
          <p:cNvSpPr txBox="1"/>
          <p:nvPr/>
        </p:nvSpPr>
        <p:spPr>
          <a:xfrm rot="1497786">
            <a:off x="1763596" y="2276840"/>
            <a:ext cx="11560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800" b="1" dirty="0" smtClean="0">
                <a:latin typeface="+mj-lt"/>
              </a:rPr>
              <a:t>C</a:t>
            </a:r>
            <a:endParaRPr lang="da-DK" sz="2800" b="1" dirty="0">
              <a:latin typeface="+mj-lt"/>
            </a:endParaRPr>
          </a:p>
        </p:txBody>
      </p:sp>
      <p:sp>
        <p:nvSpPr>
          <p:cNvPr id="14" name="Tekstfelt 13"/>
          <p:cNvSpPr txBox="1"/>
          <p:nvPr/>
        </p:nvSpPr>
        <p:spPr>
          <a:xfrm rot="20708340">
            <a:off x="4982272" y="2196836"/>
            <a:ext cx="11560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800" b="1" dirty="0" smtClean="0">
                <a:latin typeface="+mj-lt"/>
              </a:rPr>
              <a:t>CO</a:t>
            </a:r>
            <a:endParaRPr lang="da-DK" sz="2800" b="1" dirty="0">
              <a:latin typeface="+mj-lt"/>
            </a:endParaRPr>
          </a:p>
        </p:txBody>
      </p:sp>
      <p:sp>
        <p:nvSpPr>
          <p:cNvPr id="16" name="Tekstfelt 15"/>
          <p:cNvSpPr txBox="1"/>
          <p:nvPr/>
        </p:nvSpPr>
        <p:spPr>
          <a:xfrm rot="20708340">
            <a:off x="2061819" y="2356844"/>
            <a:ext cx="11560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800" b="1" dirty="0" smtClean="0">
                <a:latin typeface="+mj-lt"/>
              </a:rPr>
              <a:t>CO</a:t>
            </a:r>
            <a:endParaRPr lang="da-DK" sz="2800" b="1" dirty="0">
              <a:latin typeface="+mj-lt"/>
            </a:endParaRPr>
          </a:p>
        </p:txBody>
      </p:sp>
      <p:sp>
        <p:nvSpPr>
          <p:cNvPr id="18" name="Tekstfelt 17"/>
          <p:cNvSpPr txBox="1"/>
          <p:nvPr/>
        </p:nvSpPr>
        <p:spPr>
          <a:xfrm rot="20708340">
            <a:off x="3548132" y="2103450"/>
            <a:ext cx="11560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800" b="1" dirty="0" smtClean="0">
                <a:latin typeface="+mj-lt"/>
              </a:rPr>
              <a:t>CO</a:t>
            </a:r>
            <a:endParaRPr lang="da-DK" sz="2800" b="1" dirty="0">
              <a:latin typeface="+mj-lt"/>
            </a:endParaRPr>
          </a:p>
        </p:txBody>
      </p:sp>
      <p:sp>
        <p:nvSpPr>
          <p:cNvPr id="19" name="Tekstfelt 18"/>
          <p:cNvSpPr txBox="1"/>
          <p:nvPr/>
        </p:nvSpPr>
        <p:spPr>
          <a:xfrm rot="1497786">
            <a:off x="2716852" y="2376595"/>
            <a:ext cx="11560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800" b="1" dirty="0" smtClean="0">
                <a:latin typeface="+mj-lt"/>
              </a:rPr>
              <a:t>C</a:t>
            </a:r>
            <a:endParaRPr lang="da-DK" sz="2800" b="1" dirty="0">
              <a:latin typeface="+mj-lt"/>
            </a:endParaRPr>
          </a:p>
        </p:txBody>
      </p:sp>
      <p:sp>
        <p:nvSpPr>
          <p:cNvPr id="20" name="Tekstfelt 19"/>
          <p:cNvSpPr txBox="1"/>
          <p:nvPr/>
        </p:nvSpPr>
        <p:spPr>
          <a:xfrm rot="1497786">
            <a:off x="3147126" y="2668660"/>
            <a:ext cx="11560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800" b="1" dirty="0" smtClean="0">
                <a:latin typeface="+mj-lt"/>
              </a:rPr>
              <a:t>C</a:t>
            </a:r>
            <a:endParaRPr lang="da-DK" sz="2800" b="1" dirty="0">
              <a:latin typeface="+mj-lt"/>
            </a:endParaRPr>
          </a:p>
        </p:txBody>
      </p:sp>
      <p:sp>
        <p:nvSpPr>
          <p:cNvPr id="21" name="Tekstfelt 20"/>
          <p:cNvSpPr txBox="1"/>
          <p:nvPr/>
        </p:nvSpPr>
        <p:spPr>
          <a:xfrm rot="1497786">
            <a:off x="4255829" y="2150097"/>
            <a:ext cx="11560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800" b="1" dirty="0" smtClean="0">
                <a:latin typeface="+mj-lt"/>
              </a:rPr>
              <a:t>C</a:t>
            </a:r>
            <a:endParaRPr lang="da-DK" sz="2800" b="1" dirty="0">
              <a:latin typeface="+mj-lt"/>
            </a:endParaRPr>
          </a:p>
        </p:txBody>
      </p:sp>
      <p:sp>
        <p:nvSpPr>
          <p:cNvPr id="22" name="Tekstfelt 21"/>
          <p:cNvSpPr txBox="1"/>
          <p:nvPr/>
        </p:nvSpPr>
        <p:spPr>
          <a:xfrm rot="1497786">
            <a:off x="4108752" y="2757874"/>
            <a:ext cx="11560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800" b="1" dirty="0" smtClean="0">
                <a:latin typeface="+mj-lt"/>
              </a:rPr>
              <a:t>C</a:t>
            </a:r>
            <a:endParaRPr lang="da-DK" sz="2800" b="1" dirty="0">
              <a:latin typeface="+mj-lt"/>
            </a:endParaRPr>
          </a:p>
        </p:txBody>
      </p:sp>
      <p:pic>
        <p:nvPicPr>
          <p:cNvPr id="7" name="Lyd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2563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2805"/>
    </mc:Choice>
    <mc:Fallback>
      <p:transition spd="slow" advTm="6280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dholdsslide">
  <a:themeElements>
    <a:clrScheme name="Værd at citer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Brugerdefineret 1">
      <a:majorFont>
        <a:latin typeface="Raleway"/>
        <a:ea typeface=""/>
        <a:cs typeface=""/>
      </a:majorFont>
      <a:minorFont>
        <a:latin typeface="Source Serif Pro"/>
        <a:ea typeface=""/>
        <a:cs typeface=""/>
      </a:minorFont>
    </a:fontScheme>
    <a:fmtScheme name="Værd at citer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FACC94B39FA164185DCC0425E6067C7" ma:contentTypeVersion="13" ma:contentTypeDescription="Opret et nyt dokument." ma:contentTypeScope="" ma:versionID="e544dffde88684a9bb6365012965eec5">
  <xsd:schema xmlns:xsd="http://www.w3.org/2001/XMLSchema" xmlns:xs="http://www.w3.org/2001/XMLSchema" xmlns:p="http://schemas.microsoft.com/office/2006/metadata/properties" xmlns:ns2="a279baf8-7c2d-4b41-9e66-f32bafeca58b" xmlns:ns3="ff9d5d3f-761b-4081-a571-7bb0d8aac644" targetNamespace="http://schemas.microsoft.com/office/2006/metadata/properties" ma:root="true" ma:fieldsID="e8da04889feb069b8af011e6f78f213d" ns2:_="" ns3:_="">
    <xsd:import namespace="a279baf8-7c2d-4b41-9e66-f32bafeca58b"/>
    <xsd:import namespace="ff9d5d3f-761b-4081-a571-7bb0d8aac64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79baf8-7c2d-4b41-9e66-f32bafeca58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9d5d3f-761b-4081-a571-7bb0d8aac644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Delt med 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BE5A2DB-6C06-4276-9156-6DF49B839E3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1176014-EA30-4CC1-ACE3-905AE16977E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279baf8-7c2d-4b41-9e66-f32bafeca58b"/>
    <ds:schemaRef ds:uri="ff9d5d3f-761b-4081-a571-7bb0d8aac64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75D9295-8C4C-4643-9434-A4671D4E10F7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ff9d5d3f-761b-4081-a571-7bb0d8aac644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a279baf8-7c2d-4b41-9e66-f32bafeca58b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14669</TotalTime>
  <Words>86</Words>
  <Application>Microsoft Office PowerPoint</Application>
  <PresentationFormat>Widescreen</PresentationFormat>
  <Paragraphs>50</Paragraphs>
  <Slides>4</Slides>
  <Notes>4</Notes>
  <HiddenSlides>0</HiddenSlides>
  <MMClips>4</MMClips>
  <ScaleCrop>false</ScaleCrop>
  <HeadingPairs>
    <vt:vector size="6" baseType="variant">
      <vt:variant>
        <vt:lpstr>Benyttede skrifttyper</vt:lpstr>
      </vt:variant>
      <vt:variant>
        <vt:i4>6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4</vt:i4>
      </vt:variant>
    </vt:vector>
  </HeadingPairs>
  <TitlesOfParts>
    <vt:vector size="11" baseType="lpstr">
      <vt:lpstr>Arial</vt:lpstr>
      <vt:lpstr>Calibri</vt:lpstr>
      <vt:lpstr>Raleway</vt:lpstr>
      <vt:lpstr>Source Serif Pro</vt:lpstr>
      <vt:lpstr>Tahoma</vt:lpstr>
      <vt:lpstr>Wingdings 2</vt:lpstr>
      <vt:lpstr>Indholdsslide</vt:lpstr>
      <vt:lpstr>Brandtrekanten i praksis</vt:lpstr>
      <vt:lpstr>Brandtrekanten i praksis</vt:lpstr>
      <vt:lpstr>Brandtrekanten i praksis</vt:lpstr>
      <vt:lpstr>Brandtrekanten i praksis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Troels Peter Mourits Jensen</dc:creator>
  <cp:lastModifiedBy>Sørensen, Johanne Rann Salten</cp:lastModifiedBy>
  <cp:revision>645</cp:revision>
  <dcterms:created xsi:type="dcterms:W3CDTF">2021-02-22T11:31:18Z</dcterms:created>
  <dcterms:modified xsi:type="dcterms:W3CDTF">2022-01-07T13:03:07Z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0x0101001FACC94B39FA164185DCC0425E6067C7</vt:lpwstr>
  </property>
  <property fmtid="{D5CDD505-2E9C-101B-9397-08002B2CF9AE}" pid="3" name="Order">
    <vt:r8>5790500</vt:r8>
  </property>
  <property fmtid="{D5CDD505-2E9C-101B-9397-08002B2CF9AE}" pid="4" name="_ExtendedDescription">
    <vt:lpwstr/>
  </property>
</Properties>
</file>