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EFD1"/>
    <a:srgbClr val="FFFF99"/>
    <a:srgbClr val="0E3A53"/>
    <a:srgbClr val="002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0827" autoAdjust="0"/>
  </p:normalViewPr>
  <p:slideViewPr>
    <p:cSldViewPr snapToGrid="0">
      <p:cViewPr varScale="1">
        <p:scale>
          <a:sx n="94" d="100"/>
          <a:sy n="94" d="100"/>
        </p:scale>
        <p:origin x="1253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78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65BA0374-6BFD-4F92-80A0-B23EE53A47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C0A148C-E0D8-4D25-A771-FC1AF7826F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CADB0-2AE7-48F0-A76A-EB168A0C4EB9}" type="datetime2">
              <a:rPr lang="da-DK" smtClean="0"/>
              <a:t>4. november 2021</a:t>
            </a:fld>
            <a:endParaRPr lang="en-US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FC7BEAF-50DC-414C-9E76-9C3492641B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9368CBC-804E-47E6-B11D-ED03FA484A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1F3D2-8401-42D3-8D82-A499F6CE26C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98841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76105-AAEE-4F40-BA5B-B87D3DE1DF12}" type="datetime2">
              <a:rPr lang="da-DK" smtClean="0"/>
              <a:t>4. november 2021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DFBE5-3EFB-4A6D-BA48-375693567E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5377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3676105-AAEE-4F40-BA5B-B87D3DE1DF12}" type="datetime2">
              <a:rPr lang="da-DK" smtClean="0"/>
              <a:t>4. november 2021</a:t>
            </a:fld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9DFBE5-3EFB-4A6D-BA48-375693567E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73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bg>
      <p:bgPr>
        <a:solidFill>
          <a:srgbClr val="ADEF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solidFill>
            <a:srgbClr val="00203F"/>
          </a:solidFill>
          <a:ln w="38100"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9999" y="2131819"/>
            <a:ext cx="10572000" cy="933835"/>
          </a:xfrm>
          <a:noFill/>
          <a:ln>
            <a:solidFill>
              <a:schemeClr val="tx1"/>
            </a:solidFill>
          </a:ln>
        </p:spPr>
        <p:txBody>
          <a:bodyPr anchor="ctr"/>
          <a:lstStyle>
            <a:lvl1pPr algn="l">
              <a:defRPr sz="4800" b="0">
                <a:latin typeface="+mj-lt"/>
                <a:ea typeface="Source Serif Pro" panose="02040603050405020204" pitchFamily="18" charset="0"/>
              </a:defRPr>
            </a:lvl1pPr>
          </a:lstStyle>
          <a:p>
            <a:r>
              <a:rPr lang="da-DK" dirty="0"/>
              <a:t>Indsæt PPT-titel 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9999" y="5579459"/>
            <a:ext cx="10572000" cy="434974"/>
          </a:xfrm>
          <a:prstGeom prst="rect">
            <a:avLst/>
          </a:prstGeom>
          <a:effectLst/>
        </p:spPr>
        <p:txBody>
          <a:bodyPr anchor="ctr">
            <a:noAutofit/>
          </a:bodyPr>
          <a:lstStyle>
            <a:lvl1pPr marL="0" indent="0" algn="l">
              <a:buNone/>
              <a:defRPr sz="2800">
                <a:solidFill>
                  <a:srgbClr val="00203F"/>
                </a:solidFill>
                <a:latin typeface="Raleway" panose="020B00030301010600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Indsæt beskrivende undertitel 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61017" y="6210679"/>
            <a:ext cx="1620982" cy="365125"/>
          </a:xfrm>
        </p:spPr>
        <p:txBody>
          <a:bodyPr/>
          <a:lstStyle>
            <a:lvl1pPr>
              <a:defRPr sz="1200" b="0">
                <a:solidFill>
                  <a:srgbClr val="00203F"/>
                </a:solidFill>
                <a:latin typeface="Raleway" panose="020B0003030101060003" pitchFamily="34" charset="0"/>
                <a:ea typeface="Source Serif Pro" panose="02040603050405020204" pitchFamily="18" charset="0"/>
              </a:defRPr>
            </a:lvl1pPr>
          </a:lstStyle>
          <a:p>
            <a:fld id="{2C4C086D-3293-42DE-87C0-F5C5068C4AAA}" type="datetime1">
              <a:rPr lang="da-DK" smtClean="0"/>
              <a:pPr/>
              <a:t>04-11-2021</a:t>
            </a:fld>
            <a:endParaRPr lang="en-US" dirty="0"/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46D738A0-AC1A-4D2E-A7A8-C53D0AEECB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26034" y="6299948"/>
            <a:ext cx="3934983" cy="293129"/>
          </a:xfrm>
          <a:prstGeom prst="rect">
            <a:avLst/>
          </a:prstGeom>
          <a:ln>
            <a:noFill/>
          </a:ln>
          <a:effectLst/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200">
                <a:solidFill>
                  <a:srgbClr val="00203F"/>
                </a:solidFill>
                <a:latin typeface="Raleway" panose="020B0003030101060003" pitchFamily="34" charset="0"/>
              </a:defRPr>
            </a:lvl1pPr>
          </a:lstStyle>
          <a:p>
            <a:pPr lvl="0"/>
            <a:r>
              <a:rPr lang="da-DK" dirty="0"/>
              <a:t>Titel på 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4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48B87-77CF-4A35-B9FF-05D29D146A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/>
            </a:lvl1pPr>
          </a:lstStyle>
          <a:p>
            <a:r>
              <a:rPr lang="da-DK" dirty="0"/>
              <a:t>Titel	</a:t>
            </a:r>
            <a:endParaRPr lang="en-US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D60ADE7-75B1-4ECC-ACEE-9D92FE921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7334-1107-4599-9C87-2EBFAEB207D0}" type="datetime1">
              <a:rPr lang="da-DK" smtClean="0"/>
              <a:pPr/>
              <a:t>04-11-2021</a:t>
            </a:fld>
            <a:endParaRPr lang="en-US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70B43E5F-E11C-410F-AE4F-B843A3C633E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1687" y="2105526"/>
            <a:ext cx="10571598" cy="385326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a-DK" dirty="0"/>
              <a:t>Tekstfelt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700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48B87-77CF-4A35-B9FF-05D29D146A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773" y="770021"/>
            <a:ext cx="5054575" cy="914399"/>
          </a:xfrm>
        </p:spPr>
        <p:txBody>
          <a:bodyPr anchor="ctr"/>
          <a:lstStyle>
            <a:lvl1pPr>
              <a:defRPr/>
            </a:lvl1pPr>
          </a:lstStyle>
          <a:p>
            <a:r>
              <a:rPr lang="da-DK" dirty="0"/>
              <a:t>Titel</a:t>
            </a:r>
            <a:endParaRPr lang="en-US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D60ADE7-75B1-4ECC-ACEE-9D92FE921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7334-1107-4599-9C87-2EBFAEB207D0}" type="datetime1">
              <a:rPr lang="da-DK" smtClean="0"/>
              <a:pPr/>
              <a:t>04-11-2021</a:t>
            </a:fld>
            <a:endParaRPr lang="en-US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70B43E5F-E11C-410F-AE4F-B843A3C633E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1688" y="1913021"/>
            <a:ext cx="5045660" cy="446687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da-DK" dirty="0"/>
              <a:t>Tekstfelt</a:t>
            </a:r>
            <a:endParaRPr lang="en-US" dirty="0"/>
          </a:p>
        </p:txBody>
      </p:sp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FBB80E80-E457-4034-B1D5-5887C50CC8C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87486" y="0"/>
            <a:ext cx="6104515" cy="6858000"/>
          </a:xfrm>
          <a:noFill/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da-DK" dirty="0"/>
              <a:t>   Indsæt billede 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4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3F">
            <a:alpha val="9490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1287" y="1166784"/>
            <a:ext cx="10571998" cy="5525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29579" y="5958790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aseline="0">
                <a:solidFill>
                  <a:srgbClr val="ADEFD1">
                    <a:alpha val="75000"/>
                  </a:srgbClr>
                </a:solidFill>
                <a:latin typeface="Raleway" panose="020B0003030101060003" pitchFamily="34" charset="0"/>
              </a:defRPr>
            </a:lvl1pPr>
          </a:lstStyle>
          <a:p>
            <a:fld id="{EB0B7334-1107-4599-9C87-2EBFAEB207D0}" type="datetime1">
              <a:rPr lang="da-DK" smtClean="0"/>
              <a:pPr/>
              <a:t>04-11-2021</a:t>
            </a:fld>
            <a:endParaRPr lang="en-US" dirty="0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6BAC3D69-3D27-42B0-AC69-DCA764922CE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5000"/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/>
        </p:blipFill>
        <p:spPr>
          <a:xfrm>
            <a:off x="8440615" y="344496"/>
            <a:ext cx="2980391" cy="660087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91EF437F-5D01-4943-AE9C-FE7BA2E0ACE7}"/>
              </a:ext>
            </a:extLst>
          </p:cNvPr>
          <p:cNvSpPr txBox="1"/>
          <p:nvPr userDrawn="1"/>
        </p:nvSpPr>
        <p:spPr>
          <a:xfrm>
            <a:off x="801287" y="2189747"/>
            <a:ext cx="10087292" cy="316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BBA920B-9F24-4ACE-BAD2-742D11FA2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1287" y="204250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5589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b="0" kern="1200">
          <a:solidFill>
            <a:srgbClr val="ADEFD1"/>
          </a:solidFill>
          <a:latin typeface="Raleway" panose="020B0003030101060003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rgbClr val="ADEFD1"/>
        </a:buClr>
        <a:buFont typeface="Arial" panose="020B0604020202020204" pitchFamily="34" charset="0"/>
        <a:buChar char="•"/>
        <a:defRPr sz="2200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ADEFD1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Source Serif Pro" panose="02040603050405020204" pitchFamily="18" charset="0"/>
          <a:ea typeface="Source Serif Pro" panose="02040603050405020204" pitchFamily="18" charset="0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ADEFD1"/>
        </a:buClr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Source Serif Pro" panose="02040603050405020204" pitchFamily="18" charset="0"/>
          <a:ea typeface="Source Serif Pro" panose="02040603050405020204" pitchFamily="18" charset="0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rgbClr val="ADEFD1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Source Serif Pro" panose="02040603050405020204" pitchFamily="18" charset="0"/>
          <a:ea typeface="Source Serif Pro" panose="02040603050405020204" pitchFamily="18" charset="0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rgbClr val="ADEFD1"/>
        </a:buClr>
        <a:buFont typeface="Arial" panose="020B0604020202020204" pitchFamily="34" charset="0"/>
        <a:buChar char="•"/>
        <a:defRPr lang="en-US" sz="1000" kern="1200" baseline="0" dirty="0" smtClean="0">
          <a:solidFill>
            <a:schemeClr val="tx1"/>
          </a:solidFill>
          <a:latin typeface="Source Serif Pro" panose="02040603050405020204" pitchFamily="18" charset="0"/>
          <a:ea typeface="Source Serif Pro" panose="02040603050405020204" pitchFamily="18" charset="0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s.dk/globalassets/brs---beredskabsstyrelsen/dokumenter/uddannelse---metodehafter-m.v/2004/-elevhafte---brandforlob-.pdf" TargetMode="External"/><Relationship Id="rId3" Type="http://schemas.openxmlformats.org/officeDocument/2006/relationships/slideLayout" Target="../slideLayouts/slideLayout2.xml"/><Relationship Id="rId7" Type="http://schemas.openxmlformats.org/officeDocument/2006/relationships/hyperlink" Target="https://www.brs.dk/globalassets/brs---beredskabsstyrelsen/dokumenter/uddannelse---metodehafter-m.v/2004/-elevhafte---slukningsteknik-og-straleror-2.pdf" TargetMode="Externa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hyperlink" Target="https://kemikalieberedskab.dk/?show=viden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s://www.msb.se/sv/publikationer/inomhusbrand/" TargetMode="External"/><Relationship Id="rId10" Type="http://schemas.openxmlformats.org/officeDocument/2006/relationships/hyperlink" Target="https://rib.msb.se/filer/pdf/27245.pdf" TargetMode="External"/><Relationship Id="rId4" Type="http://schemas.openxmlformats.org/officeDocument/2006/relationships/notesSlide" Target="../notesSlides/notesSlide1.xml"/><Relationship Id="rId9" Type="http://schemas.openxmlformats.org/officeDocument/2006/relationships/hyperlink" Target="https://rib.msb.se/filer/pdf/2306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Kilder</a:t>
            </a:r>
            <a:endParaRPr lang="da-DK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01287" y="1718131"/>
            <a:ext cx="9922131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Bengtsson, L.-G. (2013). </a:t>
            </a:r>
            <a:r>
              <a:rPr kumimoji="0" lang="da-DK" altLang="da-DK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Inomhusbrand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(4. oplag udg., Årg. 4. oplag). Sverige: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Myndigheten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samhällsskydd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beredskap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(MSB). Hentet fra 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https://www.msb.se/sv/publikationer/inomhusbrand/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Beredskabsstyrelsen. (03. 07 2019). 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www.kemikalieberedskab.dk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1.0.5.2. Hentet 03. 11 2021 fra 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https://kemikalieberedskab.dk/?show=viden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Brogaard, K.,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Hejdenberg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F., &amp; Christiansen, P. T. (2004). 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Elevhæfte til Lærebog i brandtjeneste - Slukningsteknik og strålerør.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Danmark: Beredskabsstyrelsen. Hentet fra 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https://www.brs.dk/globalassets/brs---beredskabsstyrelsen/dokumenter/uddannelse---metodehafter-m.v/2004/-elevhafte---slukningsteknik-og-straleror-2.pdf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Brogaard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K., </a:t>
            </a:r>
            <a:r>
              <a:rPr kumimoji="0" lang="en-US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Hejdenberg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F., Christiansen, P. T., &amp; Clausen, J. (2004). 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Elevhæfte til Lærebog i brandtjeneste - Brandforløb.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Danmark: Beredskabsstyrelsen. Hentet fra 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https://www.brs.dk/globalassets/brs---beredskabsstyrelsen/dokumenter/uddannelse---metodehafter-m.v/2004/-elevhafte---brandforlob-.pdf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Carpo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W. F. (2017). </a:t>
            </a:r>
            <a:r>
              <a:rPr kumimoji="0" lang="en-US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 protection - Hydraulics and water supply.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Burlington.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Christensen, C. B., &amp; Mattsson, M. (2016). 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Brandforløb - Grundlæggende forbrændingsteori, Brandforløbets faser, Særlige brandforløb.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Danmark: Beredskabsstyrelsen.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Karlsson, B., &amp;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Quintiere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 (1999). </a:t>
            </a:r>
            <a:r>
              <a:rPr kumimoji="0" lang="da-DK" altLang="da-DK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Enslosure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Fire Dynamics.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CRC Press LLC.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Liebe, G. (2015). </a:t>
            </a:r>
            <a:r>
              <a:rPr kumimoji="0" lang="da-DK" altLang="da-DK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Brannfysik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fra teori til praksis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(Årg. 1. udgave, 1. oplag). Norge: Norsk Brannvernforening.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Liebe, G. (2016). </a:t>
            </a:r>
            <a:r>
              <a:rPr kumimoji="0" lang="da-DK" altLang="da-DK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Brann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kumimoji="0" lang="da-DK" altLang="da-DK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bygg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da-DK" altLang="da-DK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Kontruksjoner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da-DK" altLang="da-DK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sikkerhet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taktiske vurderinger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(Årg. 1. udgave, 1. oplag). 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Norge: </a:t>
            </a:r>
            <a:r>
              <a:rPr kumimoji="0" lang="en-US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Norsk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Brannvernforening.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Särdqvist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 (1993). </a:t>
            </a:r>
            <a:r>
              <a:rPr kumimoji="0" lang="en-US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INITIAL FIRES - RHR, Smoke Production and CO Generation from Single Items and Room Fire Tests.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Sverige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Lund: Lund University - Institute of Technology - Department of Fire Safety Engineering.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Särdqvist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 (2002). </a:t>
            </a:r>
            <a:r>
              <a:rPr kumimoji="0" lang="en-US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 and other extinguishing agents.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Sverige</a:t>
            </a:r>
            <a:r>
              <a:rPr kumimoji="0" lang="en-US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Swedish Rescue Service Agency. 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Hentet fra 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https://rib.msb.se/filer/pdf/23061.pdf</a:t>
            </a:r>
            <a:endParaRPr kumimoji="0" lang="da-DK" altLang="da-D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Särdqvist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 (2013). </a:t>
            </a:r>
            <a:r>
              <a:rPr kumimoji="0" lang="da-DK" altLang="da-DK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Vatten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andra</a:t>
            </a:r>
            <a:r>
              <a:rPr kumimoji="0" lang="da-DK" altLang="da-DK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släckmedel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(Årg. 3. udgave). Sverige: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Myndigheten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samhällsskydd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a-DK" altLang="da-DK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beredskap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(MSB). Hentet fra </a:t>
            </a:r>
            <a:r>
              <a:rPr kumimoji="0" lang="da-DK" altLang="da-D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https://rib.msb.se/filer/pdf/27245.pdf</a:t>
            </a:r>
            <a:endParaRPr kumimoji="0" lang="da-DK" altLang="da-D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a-DK" altLang="da-DK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da-DK" sz="800" dirty="0"/>
              <a:t>Illustrationer: Johanne Salten</a:t>
            </a:r>
          </a:p>
          <a:p>
            <a:pPr lvl="0"/>
            <a:r>
              <a:rPr lang="da-DK" sz="800" dirty="0"/>
              <a:t>Billeder er anvendt med tilladelse af Beredskabsstyrelsen.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Lyd 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9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428"/>
    </mc:Choice>
    <mc:Fallback>
      <p:transition spd="slow" advTm="264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dholdsslide">
  <a:themeElements>
    <a:clrScheme name="Værd at citer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Brugerdefineret 1">
      <a:majorFont>
        <a:latin typeface="Raleway"/>
        <a:ea typeface=""/>
        <a:cs typeface=""/>
      </a:majorFont>
      <a:minorFont>
        <a:latin typeface="Source Serif Pro"/>
        <a:ea typeface=""/>
        <a:cs typeface=""/>
      </a:minorFont>
    </a:fontScheme>
    <a:fmtScheme name="Værd at citer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ACC94B39FA164185DCC0425E6067C7" ma:contentTypeVersion="13" ma:contentTypeDescription="Opret et nyt dokument." ma:contentTypeScope="" ma:versionID="e544dffde88684a9bb6365012965eec5">
  <xsd:schema xmlns:xsd="http://www.w3.org/2001/XMLSchema" xmlns:xs="http://www.w3.org/2001/XMLSchema" xmlns:p="http://schemas.microsoft.com/office/2006/metadata/properties" xmlns:ns2="a279baf8-7c2d-4b41-9e66-f32bafeca58b" xmlns:ns3="ff9d5d3f-761b-4081-a571-7bb0d8aac644" targetNamespace="http://schemas.microsoft.com/office/2006/metadata/properties" ma:root="true" ma:fieldsID="e8da04889feb069b8af011e6f78f213d" ns2:_="" ns3:_="">
    <xsd:import namespace="a279baf8-7c2d-4b41-9e66-f32bafeca58b"/>
    <xsd:import namespace="ff9d5d3f-761b-4081-a571-7bb0d8aac6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9baf8-7c2d-4b41-9e66-f32bafeca5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9d5d3f-761b-4081-a571-7bb0d8aac64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5D9295-8C4C-4643-9434-A4671D4E10F7}">
  <ds:schemaRefs>
    <ds:schemaRef ds:uri="a279baf8-7c2d-4b41-9e66-f32bafeca58b"/>
    <ds:schemaRef ds:uri="http://purl.org/dc/terms/"/>
    <ds:schemaRef ds:uri="http://schemas.microsoft.com/office/2006/metadata/properties"/>
    <ds:schemaRef ds:uri="http://schemas.microsoft.com/office/2006/documentManagement/types"/>
    <ds:schemaRef ds:uri="ff9d5d3f-761b-4081-a571-7bb0d8aac644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1176014-EA30-4CC1-ACE3-905AE16977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79baf8-7c2d-4b41-9e66-f32bafeca58b"/>
    <ds:schemaRef ds:uri="ff9d5d3f-761b-4081-a571-7bb0d8aac6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E5A2DB-6C06-4276-9156-6DF49B839E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13509</TotalTime>
  <Words>400</Words>
  <Application>Microsoft Office PowerPoint</Application>
  <PresentationFormat>Widescreen</PresentationFormat>
  <Paragraphs>29</Paragraphs>
  <Slides>1</Slides>
  <Notes>1</Notes>
  <HiddenSlides>0</HiddenSlides>
  <MMClips>1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Raleway</vt:lpstr>
      <vt:lpstr>Source Serif Pro</vt:lpstr>
      <vt:lpstr>Times New Roman</vt:lpstr>
      <vt:lpstr>Wingdings 2</vt:lpstr>
      <vt:lpstr>Indholdsslide</vt:lpstr>
      <vt:lpstr>Kilder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Troels Peter Mourits Jensen</dc:creator>
  <cp:lastModifiedBy>Sørensen, Johanne Rann Salten</cp:lastModifiedBy>
  <cp:revision>485</cp:revision>
  <dcterms:created xsi:type="dcterms:W3CDTF">2021-02-22T11:31:18Z</dcterms:created>
  <dcterms:modified xsi:type="dcterms:W3CDTF">2021-11-04T10:28:04Z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0x0101001FACC94B39FA164185DCC0425E6067C7</vt:lpwstr>
  </property>
  <property fmtid="{D5CDD505-2E9C-101B-9397-08002B2CF9AE}" pid="3" name="Order">
    <vt:r8>5790500</vt:r8>
  </property>
  <property fmtid="{D5CDD505-2E9C-101B-9397-08002B2CF9AE}" pid="4" name="_ExtendedDescription">
    <vt:lpwstr/>
  </property>
</Properties>
</file>